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2"/>
  </p:notesMasterIdLst>
  <p:sldIdLst>
    <p:sldId id="256" r:id="rId2"/>
    <p:sldId id="336" r:id="rId3"/>
    <p:sldId id="267" r:id="rId4"/>
    <p:sldId id="351" r:id="rId5"/>
    <p:sldId id="355" r:id="rId6"/>
    <p:sldId id="272" r:id="rId7"/>
    <p:sldId id="347" r:id="rId8"/>
    <p:sldId id="329" r:id="rId9"/>
    <p:sldId id="348" r:id="rId10"/>
    <p:sldId id="349" r:id="rId11"/>
    <p:sldId id="350" r:id="rId12"/>
    <p:sldId id="352" r:id="rId13"/>
    <p:sldId id="353" r:id="rId14"/>
    <p:sldId id="354" r:id="rId15"/>
    <p:sldId id="361" r:id="rId16"/>
    <p:sldId id="356" r:id="rId17"/>
    <p:sldId id="357" r:id="rId18"/>
    <p:sldId id="359" r:id="rId19"/>
    <p:sldId id="360" r:id="rId20"/>
    <p:sldId id="358" r:id="rId21"/>
  </p:sldIdLst>
  <p:sldSz cx="9144000" cy="6858000" type="screen4x3"/>
  <p:notesSz cx="6888163" cy="100203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 xmlns="">
          <a:srgbClr val="FF0000"/>
        </p14:laserClr>
      </p:ext>
      <p:ext uri="{2FDB2607-1784-4EEB-B798-7EB5836EED8A}">
        <p14:showMediaCtrls xmlns:p14="http://schemas.microsoft.com/office/powerpoint/2010/main" xmlns="" val="1"/>
      </p:ext>
    </p:extLst>
  </p:showPr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9100" autoAdjust="0"/>
    <p:restoredTop sz="98577" autoAdjust="0"/>
  </p:normalViewPr>
  <p:slideViewPr>
    <p:cSldViewPr>
      <p:cViewPr>
        <p:scale>
          <a:sx n="100" d="100"/>
          <a:sy n="100" d="100"/>
        </p:scale>
        <p:origin x="-802" y="20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84500" cy="50165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902075" y="0"/>
            <a:ext cx="2984500" cy="50165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A6CAB68-D62C-4249-AACF-9E5A84E72F19}" type="datetimeFigureOut">
              <a:rPr lang="ru-RU" smtClean="0"/>
              <a:pPr/>
              <a:t>26.12.2023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939800" y="750888"/>
            <a:ext cx="5008563" cy="3757612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8975" y="4759325"/>
            <a:ext cx="5510213" cy="451008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9517063"/>
            <a:ext cx="2984500" cy="50165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902075" y="9517063"/>
            <a:ext cx="2984500" cy="50165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2AD1843-B890-46D9-ADD6-2E03BF576CA5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13222337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2AD1843-B890-46D9-ADD6-2E03BF576CA5}" type="slidenum">
              <a:rPr lang="ru-RU" smtClean="0"/>
              <a:pPr/>
              <a:t>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98533431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2AD1843-B890-46D9-ADD6-2E03BF576CA5}" type="slidenum">
              <a:rPr lang="ru-RU" smtClean="0"/>
              <a:pPr/>
              <a:t>3</a:t>
            </a:fld>
            <a:endParaRPr lang="ru-RU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26.12.2023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26.12.2023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26.12.2023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26.12.2023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26.12.2023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26.12.2023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26.12.2023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26.12.2023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26.12.2023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26.12.2023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26.12.2023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26.12.2023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.jpeg"/><Relationship Id="rId4" Type="http://schemas.openxmlformats.org/officeDocument/2006/relationships/image" Target="../media/image2.jpe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7" Type="http://schemas.openxmlformats.org/officeDocument/2006/relationships/image" Target="../media/image7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jpeg"/><Relationship Id="rId5" Type="http://schemas.openxmlformats.org/officeDocument/2006/relationships/image" Target="../media/image5.jpeg"/><Relationship Id="rId4" Type="http://schemas.openxmlformats.org/officeDocument/2006/relationships/image" Target="../media/image4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1.jpeg"/><Relationship Id="rId5" Type="http://schemas.openxmlformats.org/officeDocument/2006/relationships/image" Target="../media/image10.jpeg"/><Relationship Id="rId4" Type="http://schemas.openxmlformats.org/officeDocument/2006/relationships/image" Target="../media/image9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5.jpeg"/><Relationship Id="rId5" Type="http://schemas.openxmlformats.org/officeDocument/2006/relationships/image" Target="../media/image14.jpeg"/><Relationship Id="rId4" Type="http://schemas.openxmlformats.org/officeDocument/2006/relationships/image" Target="../media/image13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9.jpeg"/><Relationship Id="rId5" Type="http://schemas.openxmlformats.org/officeDocument/2006/relationships/image" Target="../media/image18.jpeg"/><Relationship Id="rId4" Type="http://schemas.openxmlformats.org/officeDocument/2006/relationships/image" Target="../media/image17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9.jpeg"/><Relationship Id="rId5" Type="http://schemas.openxmlformats.org/officeDocument/2006/relationships/image" Target="../media/image21.jpeg"/><Relationship Id="rId4" Type="http://schemas.openxmlformats.org/officeDocument/2006/relationships/image" Target="../media/image20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3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7.jpeg"/><Relationship Id="rId5" Type="http://schemas.openxmlformats.org/officeDocument/2006/relationships/image" Target="../media/image26.jpeg"/><Relationship Id="rId4" Type="http://schemas.openxmlformats.org/officeDocument/2006/relationships/image" Target="../media/image25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1.jpeg"/><Relationship Id="rId5" Type="http://schemas.openxmlformats.org/officeDocument/2006/relationships/image" Target="../media/image30.jpeg"/><Relationship Id="rId4" Type="http://schemas.openxmlformats.org/officeDocument/2006/relationships/image" Target="../media/image29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3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7.jpeg"/><Relationship Id="rId5" Type="http://schemas.openxmlformats.org/officeDocument/2006/relationships/image" Target="../media/image36.jpeg"/><Relationship Id="rId4" Type="http://schemas.openxmlformats.org/officeDocument/2006/relationships/image" Target="../media/image35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0.jpeg"/><Relationship Id="rId4" Type="http://schemas.openxmlformats.org/officeDocument/2006/relationships/image" Target="../media/image39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4.jpeg"/><Relationship Id="rId5" Type="http://schemas.openxmlformats.org/officeDocument/2006/relationships/image" Target="../media/image43.jpeg"/><Relationship Id="rId4" Type="http://schemas.openxmlformats.org/officeDocument/2006/relationships/image" Target="../media/image42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6.jpe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9.jpeg"/><Relationship Id="rId4" Type="http://schemas.openxmlformats.org/officeDocument/2006/relationships/image" Target="../media/image48.jpe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51.jpe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54.jpeg"/><Relationship Id="rId4" Type="http://schemas.openxmlformats.org/officeDocument/2006/relationships/image" Target="../media/image53.jpe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57.jpeg"/><Relationship Id="rId4" Type="http://schemas.openxmlformats.org/officeDocument/2006/relationships/image" Target="../media/image56.jpeg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026" name="Picture 2" descr="C:\Documents and Settings\User\Мои документы\рамки 2\р 1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0"/>
            <a:ext cx="9143999" cy="6858000"/>
          </a:xfrm>
          <a:prstGeom prst="rect">
            <a:avLst/>
          </a:prstGeom>
          <a:noFill/>
        </p:spPr>
      </p:pic>
      <p:sp>
        <p:nvSpPr>
          <p:cNvPr id="5" name="Прямоугольник 4"/>
          <p:cNvSpPr/>
          <p:nvPr/>
        </p:nvSpPr>
        <p:spPr>
          <a:xfrm>
            <a:off x="1285852" y="260648"/>
            <a:ext cx="6929486" cy="619268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k-KZ" b="1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kk-KZ" b="1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kk-KZ" b="1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kk-KZ" b="1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kk-KZ" b="1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kk-KZ" b="1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kk-KZ" b="1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kk-KZ" b="1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kk-KZ" b="1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kk-KZ" b="1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kk-KZ" b="1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kk-KZ" b="1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kk-KZ" b="1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kk-KZ" b="1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kk-KZ" b="1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kk-KZ" b="1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kk-KZ" b="1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kk-KZ" b="1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kk-KZ" b="1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kk-KZ" b="1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kk-KZ" b="1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kk-KZ" b="1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kk-KZ" b="1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kk-KZ" b="1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kk-KZ" b="1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kk-KZ" b="1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kk-KZ" b="1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kk-KZ" b="1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kk-KZ" sz="1400" b="1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kk-KZ" sz="1400" b="1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kk-KZ" sz="1400" b="1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kk-KZ" sz="1400" b="1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kk-KZ" sz="1400" b="1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kk-KZ" sz="1400" b="1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kk-KZ" sz="14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“Ақтөбе қаласының білім бөлімі” ММ </a:t>
            </a:r>
            <a:endParaRPr lang="kk-KZ" sz="1400" b="1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kk-KZ" sz="14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“№24 “Аққу” бөбекжай - балабақшасы” </a:t>
            </a:r>
          </a:p>
          <a:p>
            <a:pPr algn="ctr"/>
            <a:r>
              <a:rPr lang="kk-KZ" sz="14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мемлекеттік  коммуналдық  қазыналық  кәсіпорыны</a:t>
            </a:r>
          </a:p>
          <a:p>
            <a:pPr algn="ctr"/>
            <a:endParaRPr lang="kk-KZ" b="1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kk-KZ" b="1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kk-KZ" b="1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kk-KZ" sz="20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2023-2024  оқу жылында </a:t>
            </a:r>
          </a:p>
          <a:p>
            <a:pPr algn="ctr"/>
            <a:r>
              <a:rPr lang="kk-KZ" sz="20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атқарылған жұмыс бойынша есебі </a:t>
            </a:r>
          </a:p>
          <a:p>
            <a:pPr algn="ctr"/>
            <a:endParaRPr lang="kk-KZ" b="1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kk-KZ" b="1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kk-KZ" b="1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kk-KZ" b="1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kk-KZ" b="1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kk-KZ" b="1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kk-KZ" b="1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kk-KZ" b="1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kk-KZ" b="1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kk-KZ" b="1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kk-KZ" b="1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kk-KZ" sz="1400" b="1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kk-KZ" sz="1400" b="1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kk-KZ" sz="1400" b="1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kk-KZ" sz="1400" b="1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kk-KZ" sz="14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Ақтөбе қаласы</a:t>
            </a:r>
          </a:p>
          <a:p>
            <a:pPr algn="ctr"/>
            <a:endParaRPr lang="kk-KZ" b="1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kk-KZ" b="1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kk-KZ" b="1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kk-KZ" b="1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kk-KZ" b="1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kk-KZ" b="1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kk-KZ" b="1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kk-KZ" b="1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kk-KZ" b="1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kk-KZ" b="1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kk-KZ" b="1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kk-KZ" b="1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kk-KZ" b="1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kk-KZ" b="1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kk-KZ" b="1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kk-KZ" b="1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kk-KZ" b="1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kk-KZ" b="1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kk-KZ" b="1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kk-KZ" b="1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kk-KZ" b="1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kk-KZ" b="1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kk-KZ" b="1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kk-KZ" b="1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kk-KZ" b="1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kk-KZ" b="1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kk-KZ" b="1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kk-KZ" b="1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kk-KZ" b="1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kk-KZ" b="1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kk-KZ" b="1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ru-RU" b="1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35843" name="Picture 3" descr="C:\Users\User\Documents\Суреттер\педагог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870275" y="2492896"/>
            <a:ext cx="5760640" cy="34563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Рисунок 8" descr="бала-бакша -акку-7"/>
          <p:cNvPicPr/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735156" y="404664"/>
            <a:ext cx="1676400" cy="15525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026" name="Picture 2" descr="C:\Documents and Settings\User\Мои документы\рамки 2\р 1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5386" y="-9178"/>
            <a:ext cx="9143999" cy="6858000"/>
          </a:xfrm>
          <a:prstGeom prst="rect">
            <a:avLst/>
          </a:prstGeom>
          <a:noFill/>
        </p:spPr>
      </p:pic>
      <p:sp>
        <p:nvSpPr>
          <p:cNvPr id="5" name="Прямоугольник 4"/>
          <p:cNvSpPr/>
          <p:nvPr/>
        </p:nvSpPr>
        <p:spPr>
          <a:xfrm>
            <a:off x="1285852" y="428604"/>
            <a:ext cx="6929486" cy="614366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k-KZ" b="1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kk-KZ" b="1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kk-KZ" b="1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kk-KZ" b="1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kk-KZ" b="1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kk-KZ" b="1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kk-KZ" b="1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kk-KZ" b="1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kk-KZ" b="1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kk-KZ" b="1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kk-KZ" b="1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kk-KZ" b="1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kk-KZ" b="1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kk-KZ" b="1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kk-KZ" b="1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kk-KZ" b="1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kk-KZ" b="1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kk-KZ" b="1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kk-KZ" b="1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kk-KZ" b="1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kk-KZ" b="1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kk-KZ" b="1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kk-KZ" b="1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kk-KZ" b="1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kk-KZ" b="1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kk-KZ" b="1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kk-KZ" b="1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kk-KZ" b="1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kk-KZ" sz="1400" b="1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kk-KZ" sz="1400" b="1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kk-KZ" sz="1400" b="1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kk-KZ" sz="1400" b="1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kk-KZ" b="1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kk-KZ" b="1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kk-KZ" b="1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kk-KZ" b="1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kk-KZ" b="1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kk-KZ" b="1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kk-KZ" b="1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kk-KZ" b="1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kk-KZ" b="1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kk-KZ" b="1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kk-KZ" b="1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kk-KZ" b="1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kk-KZ" b="1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kk-KZ" b="1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kk-KZ" b="1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kk-KZ" b="1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kk-KZ" sz="1400" b="1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kk-KZ" b="1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kk-KZ" b="1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kk-KZ" b="1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kk-KZ" b="1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kk-KZ" b="1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kk-KZ" b="1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kk-KZ" b="1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kk-KZ" b="1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kk-KZ" b="1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kk-KZ" b="1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kk-KZ" b="1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kk-KZ" b="1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kk-KZ" b="1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kk-KZ" b="1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kk-KZ" b="1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kk-KZ" b="1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kk-KZ" b="1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kk-KZ" b="1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kk-KZ" b="1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kk-KZ" b="1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kk-KZ" b="1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kk-KZ" b="1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kk-KZ" b="1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kk-KZ" b="1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kk-KZ" b="1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kk-KZ" b="1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kk-KZ" b="1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kk-KZ" b="1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kk-KZ" b="1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kk-KZ" b="1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kk-KZ" b="1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ru-RU" b="1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1042990" y="262378"/>
            <a:ext cx="7128792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endParaRPr lang="ru-RU" sz="2000" b="1" i="1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ru-RU" sz="2000" b="1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«</a:t>
            </a:r>
            <a:r>
              <a:rPr lang="ru-RU" sz="2000" b="1" i="1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Ақтөбе</a:t>
            </a:r>
            <a:r>
              <a:rPr lang="ru-RU" sz="2000" b="1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ru-RU" sz="2000" b="1" i="1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қаласының</a:t>
            </a:r>
            <a:r>
              <a:rPr lang="ru-RU" sz="2000" b="1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ru-RU" sz="2000" b="1" i="1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білім</a:t>
            </a:r>
            <a:r>
              <a:rPr lang="ru-RU" sz="2000" b="1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ru-RU" sz="2000" b="1" i="1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бөлімі</a:t>
            </a:r>
            <a:r>
              <a:rPr lang="ru-RU" sz="2000" b="1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»  ММ-</a:t>
            </a:r>
            <a:r>
              <a:rPr lang="ru-RU" sz="2000" b="1" i="1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нің</a:t>
            </a:r>
            <a:endParaRPr lang="ru-RU" sz="2000" b="1" i="1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ru-RU" sz="2000" b="1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«№</a:t>
            </a:r>
            <a:r>
              <a:rPr lang="en-US" sz="2000" b="1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24 </a:t>
            </a:r>
            <a:r>
              <a:rPr lang="kk-KZ" sz="2000" b="1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«Аққу» бөбекжай-балабақшасы» МКҚК</a:t>
            </a:r>
          </a:p>
        </p:txBody>
      </p:sp>
      <p:sp>
        <p:nvSpPr>
          <p:cNvPr id="4" name="Прямоугольник 3"/>
          <p:cNvSpPr/>
          <p:nvPr/>
        </p:nvSpPr>
        <p:spPr>
          <a:xfrm>
            <a:off x="755576" y="1196752"/>
            <a:ext cx="6552728" cy="165618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kk-KZ" sz="2000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endParaRPr lang="kk-KZ" sz="2000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kk-KZ" sz="20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2023 – 2024 оқу жылында 4 топ бар:</a:t>
            </a:r>
          </a:p>
          <a:p>
            <a:r>
              <a:rPr lang="kk-KZ" sz="14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«Алақай» кіші тобы</a:t>
            </a:r>
          </a:p>
          <a:p>
            <a:r>
              <a:rPr lang="kk-KZ" sz="14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«Балбөбек» ортаңғы тобы</a:t>
            </a:r>
          </a:p>
          <a:p>
            <a:r>
              <a:rPr lang="kk-KZ" sz="14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«Күнім» ортаңғы тобы</a:t>
            </a:r>
          </a:p>
          <a:p>
            <a:r>
              <a:rPr lang="kk-KZ" sz="14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«Жұлдыз» ересек тобы</a:t>
            </a:r>
          </a:p>
          <a:p>
            <a:r>
              <a:rPr lang="kk-KZ" sz="14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Тәрбиеленушілердің саны - 95</a:t>
            </a:r>
          </a:p>
          <a:p>
            <a:endParaRPr lang="ru-RU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899592" y="3429000"/>
            <a:ext cx="5040560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k-KZ" sz="20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Педагогтер туралы мәлімет:</a:t>
            </a:r>
          </a:p>
          <a:p>
            <a:r>
              <a:rPr lang="kk-KZ" sz="14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Барлығы: 13 педагог бар, оның ішінде (</a:t>
            </a:r>
            <a:r>
              <a:rPr lang="kk-KZ" sz="12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меңгеруші – 1, әдіскер – 1, тәрбиешілер – 8, музыка жетекшісі – 1, дене шынықтыру жетекшісі – 1, психолог – 1)</a:t>
            </a:r>
          </a:p>
          <a:p>
            <a:r>
              <a:rPr lang="kk-KZ" sz="14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Санаты бойынша:</a:t>
            </a:r>
          </a:p>
          <a:p>
            <a:r>
              <a:rPr lang="kk-KZ" sz="12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«Педагог-сарапшы» - 2</a:t>
            </a:r>
          </a:p>
          <a:p>
            <a:r>
              <a:rPr lang="kk-KZ" sz="12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«Педагог-модератор» - 3</a:t>
            </a:r>
          </a:p>
          <a:p>
            <a:r>
              <a:rPr lang="kk-KZ" sz="12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Бірінші санатты педагог - 1</a:t>
            </a:r>
            <a:endParaRPr lang="ru-RU" sz="1200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273828442"/>
      </p:ext>
    </p:extLst>
  </p:cSld>
  <p:clrMapOvr>
    <a:masterClrMapping/>
  </p:clrMapOvr>
  <p:transition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026" name="Picture 2" descr="C:\Documents and Settings\User\Мои документы\рамки 2\р 1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-108520" y="0"/>
            <a:ext cx="9143999" cy="6858000"/>
          </a:xfrm>
          <a:prstGeom prst="rect">
            <a:avLst/>
          </a:prstGeom>
          <a:noFill/>
        </p:spPr>
      </p:pic>
      <p:sp>
        <p:nvSpPr>
          <p:cNvPr id="5" name="Прямоугольник 4"/>
          <p:cNvSpPr/>
          <p:nvPr/>
        </p:nvSpPr>
        <p:spPr>
          <a:xfrm>
            <a:off x="1285852" y="428604"/>
            <a:ext cx="6929486" cy="614366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k-KZ" b="1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kk-KZ" b="1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kk-KZ" b="1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kk-KZ" b="1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kk-KZ" b="1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kk-KZ" b="1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kk-KZ" b="1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kk-KZ" b="1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kk-KZ" b="1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kk-KZ" b="1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kk-KZ" b="1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kk-KZ" b="1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kk-KZ" b="1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kk-KZ" b="1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kk-KZ" b="1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kk-KZ" b="1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kk-KZ" b="1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kk-KZ" b="1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kk-KZ" b="1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kk-KZ" b="1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kk-KZ" b="1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kk-KZ" b="1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kk-KZ" b="1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kk-KZ" b="1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kk-KZ" b="1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kk-KZ" b="1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kk-KZ" b="1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kk-KZ" b="1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kk-KZ" sz="1400" b="1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kk-KZ" sz="1400" b="1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kk-KZ" sz="1400" b="1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kk-KZ" sz="1400" b="1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kk-KZ" b="1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kk-KZ" b="1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kk-KZ" b="1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kk-KZ" b="1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kk-KZ" b="1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kk-KZ" b="1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kk-KZ" b="1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kk-KZ" b="1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kk-KZ" b="1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kk-KZ" b="1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kk-KZ" b="1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kk-KZ" b="1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kk-KZ" b="1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kk-KZ" b="1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kk-KZ" b="1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kk-KZ" b="1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kk-KZ" sz="1400" b="1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kk-KZ" b="1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kk-KZ" b="1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kk-KZ" b="1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kk-KZ" b="1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kk-KZ" b="1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kk-KZ" b="1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kk-KZ" b="1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kk-KZ" b="1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kk-KZ" b="1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kk-KZ" b="1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kk-KZ" b="1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kk-KZ" b="1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kk-KZ" b="1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kk-KZ" b="1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kk-KZ" b="1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kk-KZ" b="1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kk-KZ" b="1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kk-KZ" b="1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kk-KZ" b="1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kk-KZ" b="1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kk-KZ" b="1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kk-KZ" b="1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kk-KZ" b="1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kk-KZ" b="1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kk-KZ" b="1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kk-KZ" b="1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kk-KZ" b="1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kk-KZ" b="1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kk-KZ" b="1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kk-KZ" b="1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kk-KZ" b="1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ru-RU" b="1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2464595" y="288295"/>
            <a:ext cx="4572000" cy="646331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/>
            <a:r>
              <a:rPr lang="kk-KZ" b="1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“Алтын күз” мерекесіне </a:t>
            </a:r>
          </a:p>
          <a:p>
            <a:pPr algn="ctr"/>
            <a:r>
              <a:rPr lang="kk-KZ" b="1" i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а</a:t>
            </a:r>
            <a:r>
              <a:rPr lang="kk-KZ" b="1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рналған  ертеңгіліктер</a:t>
            </a:r>
            <a:endParaRPr lang="ru-RU" b="1" i="1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027" name="Picture 3" descr="C:\Users\Administrator\Downloads\PHOTO-2023-12-25-14-14-29 (1)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750594" y="1052734"/>
            <a:ext cx="3464743" cy="2546187"/>
          </a:xfrm>
          <a:prstGeom prst="rect">
            <a:avLst/>
          </a:prstGeom>
          <a:noFill/>
          <a:ln>
            <a:solidFill>
              <a:srgbClr val="002060"/>
            </a:solidFill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C:\Users\Administrator\Downloads\PHOTO-2023-12-25-14-06-38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752852" y="3789040"/>
            <a:ext cx="3464743" cy="2608140"/>
          </a:xfrm>
          <a:prstGeom prst="rect">
            <a:avLst/>
          </a:prstGeom>
          <a:noFill/>
          <a:ln>
            <a:solidFill>
              <a:srgbClr val="002060"/>
            </a:solidFill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C:\Users\Administrator\Downloads\PHOTO-2023-12-25-14-14-22.jp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831006" y="3805239"/>
            <a:ext cx="3582398" cy="2592288"/>
          </a:xfrm>
          <a:prstGeom prst="rect">
            <a:avLst/>
          </a:prstGeom>
          <a:noFill/>
          <a:ln>
            <a:solidFill>
              <a:srgbClr val="002060"/>
            </a:solidFill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031" name="Picture 7" descr="C:\Users\Administrator\Downloads\IMG-20231225-WA0140.jpg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823788" y="1052735"/>
            <a:ext cx="3578975" cy="2540109"/>
          </a:xfrm>
          <a:prstGeom prst="rect">
            <a:avLst/>
          </a:prstGeom>
          <a:noFill/>
          <a:ln>
            <a:solidFill>
              <a:srgbClr val="002060"/>
            </a:solidFill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ransition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026" name="Picture 2" descr="C:\Documents and Settings\User\Мои документы\рамки 2\р 1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" y="0"/>
            <a:ext cx="9143999" cy="6858000"/>
          </a:xfrm>
          <a:prstGeom prst="rect">
            <a:avLst/>
          </a:prstGeom>
          <a:noFill/>
        </p:spPr>
      </p:pic>
      <p:sp>
        <p:nvSpPr>
          <p:cNvPr id="5" name="Прямоугольник 4"/>
          <p:cNvSpPr/>
          <p:nvPr/>
        </p:nvSpPr>
        <p:spPr>
          <a:xfrm>
            <a:off x="1285852" y="428604"/>
            <a:ext cx="6929486" cy="614366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k-KZ" b="1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kk-KZ" b="1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kk-KZ" b="1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kk-KZ" b="1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kk-KZ" b="1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kk-KZ" b="1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kk-KZ" b="1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kk-KZ" b="1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kk-KZ" b="1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kk-KZ" b="1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kk-KZ" b="1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kk-KZ" b="1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kk-KZ" b="1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kk-KZ" b="1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kk-KZ" b="1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kk-KZ" b="1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kk-KZ" b="1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kk-KZ" b="1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kk-KZ" b="1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kk-KZ" b="1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kk-KZ" b="1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kk-KZ" b="1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kk-KZ" b="1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kk-KZ" b="1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kk-KZ" b="1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kk-KZ" b="1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kk-KZ" b="1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kk-KZ" b="1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kk-KZ" sz="1400" b="1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kk-KZ" sz="1400" b="1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kk-KZ" sz="1400" b="1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kk-KZ" sz="1400" b="1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kk-KZ" b="1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kk-KZ" b="1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kk-KZ" b="1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kk-KZ" b="1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kk-KZ" b="1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kk-KZ" b="1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kk-KZ" b="1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kk-KZ" b="1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kk-KZ" b="1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kk-KZ" b="1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kk-KZ" b="1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kk-KZ" b="1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kk-KZ" b="1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kk-KZ" b="1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kk-KZ" b="1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kk-KZ" b="1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kk-KZ" sz="1400" b="1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kk-KZ" b="1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kk-KZ" b="1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kk-KZ" b="1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kk-KZ" b="1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kk-KZ" b="1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kk-KZ" b="1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kk-KZ" b="1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kk-KZ" b="1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kk-KZ" b="1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kk-KZ" b="1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kk-KZ" b="1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kk-KZ" b="1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kk-KZ" b="1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kk-KZ" b="1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kk-KZ" b="1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kk-KZ" b="1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kk-KZ" b="1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kk-KZ" b="1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kk-KZ" b="1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kk-KZ" b="1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kk-KZ" b="1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kk-KZ" b="1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kk-KZ" b="1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kk-KZ" b="1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kk-KZ" b="1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kk-KZ" b="1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kk-KZ" b="1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kk-KZ" b="1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kk-KZ" b="1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kk-KZ" b="1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kk-KZ" b="1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ru-RU" b="1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1371600" y="378914"/>
            <a:ext cx="6143668" cy="35719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k-KZ" b="1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«Тәуелсіздік күні»  мерекесіне арналған</a:t>
            </a:r>
          </a:p>
          <a:p>
            <a:pPr algn="ctr"/>
            <a:r>
              <a:rPr lang="kk-KZ" b="1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тақырыптық шаралар   </a:t>
            </a:r>
            <a:endParaRPr lang="ru-RU" b="1" i="1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9218" name="Picture 2" descr="C:\Users\Administrator\Downloads\IMG-20231225-WA0137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78861" y="1052736"/>
            <a:ext cx="3960438" cy="2736304"/>
          </a:xfrm>
          <a:prstGeom prst="rect">
            <a:avLst/>
          </a:prstGeom>
          <a:noFill/>
          <a:ln>
            <a:solidFill>
              <a:srgbClr val="002060"/>
            </a:solidFill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9219" name="Picture 3" descr="C:\Users\Administrator\Downloads\PHOTO-2023-12-25-14-14-29 (2)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702571" y="1052736"/>
            <a:ext cx="3853853" cy="2736304"/>
          </a:xfrm>
          <a:prstGeom prst="rect">
            <a:avLst/>
          </a:prstGeom>
          <a:noFill/>
          <a:ln>
            <a:solidFill>
              <a:srgbClr val="002060"/>
            </a:solidFill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9220" name="Picture 4" descr="C:\Users\Administrator\Downloads\PHOTO-2023-12-25-14-14-23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11560" y="4005064"/>
            <a:ext cx="3895041" cy="2553094"/>
          </a:xfrm>
          <a:prstGeom prst="rect">
            <a:avLst/>
          </a:prstGeom>
          <a:noFill/>
          <a:ln>
            <a:solidFill>
              <a:srgbClr val="002060"/>
            </a:solidFill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9221" name="Picture 5" descr="C:\Users\Administrator\Downloads\PHOTO-2023-12-25-14-14-24.jp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736107" y="4005064"/>
            <a:ext cx="3820317" cy="2553094"/>
          </a:xfrm>
          <a:prstGeom prst="rect">
            <a:avLst/>
          </a:prstGeom>
          <a:noFill/>
          <a:ln>
            <a:solidFill>
              <a:srgbClr val="002060"/>
            </a:solidFill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3532648542"/>
      </p:ext>
    </p:extLst>
  </p:cSld>
  <p:clrMapOvr>
    <a:masterClrMapping/>
  </p:clrMapOvr>
  <p:transition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026" name="Picture 2" descr="C:\Documents and Settings\User\Мои документы\рамки 2\р 1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-128566" y="92373"/>
            <a:ext cx="9143999" cy="6858000"/>
          </a:xfrm>
          <a:prstGeom prst="rect">
            <a:avLst/>
          </a:prstGeom>
          <a:noFill/>
        </p:spPr>
      </p:pic>
      <p:sp>
        <p:nvSpPr>
          <p:cNvPr id="5" name="Прямоугольник 4"/>
          <p:cNvSpPr/>
          <p:nvPr/>
        </p:nvSpPr>
        <p:spPr>
          <a:xfrm>
            <a:off x="1285852" y="428604"/>
            <a:ext cx="6929486" cy="614366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k-KZ" b="1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kk-KZ" b="1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kk-KZ" b="1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kk-KZ" b="1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kk-KZ" b="1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kk-KZ" b="1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kk-KZ" b="1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kk-KZ" b="1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kk-KZ" b="1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kk-KZ" b="1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kk-KZ" b="1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kk-KZ" b="1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kk-KZ" b="1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kk-KZ" b="1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kk-KZ" b="1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kk-KZ" b="1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kk-KZ" b="1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kk-KZ" b="1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kk-KZ" b="1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kk-KZ" b="1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kk-KZ" b="1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kk-KZ" b="1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kk-KZ" b="1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kk-KZ" b="1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kk-KZ" b="1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kk-KZ" b="1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kk-KZ" b="1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kk-KZ" b="1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kk-KZ" sz="1400" b="1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kk-KZ" sz="1400" b="1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kk-KZ" sz="1400" b="1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kk-KZ" sz="1400" b="1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kk-KZ" b="1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kk-KZ" b="1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kk-KZ" b="1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kk-KZ" b="1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kk-KZ" b="1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kk-KZ" b="1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kk-KZ" b="1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kk-KZ" b="1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kk-KZ" b="1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kk-KZ" b="1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kk-KZ" b="1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kk-KZ" b="1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kk-KZ" b="1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kk-KZ" b="1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kk-KZ" b="1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kk-KZ" b="1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kk-KZ" sz="1400" b="1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kk-KZ" b="1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kk-KZ" b="1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kk-KZ" b="1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kk-KZ" b="1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kk-KZ" b="1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kk-KZ" b="1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kk-KZ" b="1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kk-KZ" b="1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kk-KZ" b="1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kk-KZ" b="1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kk-KZ" b="1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kk-KZ" b="1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kk-KZ" b="1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kk-KZ" b="1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kk-KZ" b="1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kk-KZ" b="1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kk-KZ" b="1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kk-KZ" b="1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kk-KZ" b="1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kk-KZ" b="1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kk-KZ" b="1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kk-KZ" b="1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kk-KZ" b="1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kk-KZ" b="1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kk-KZ" b="1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kk-KZ" b="1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kk-KZ" b="1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kk-KZ" b="1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kk-KZ" b="1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kk-KZ" b="1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kk-KZ" b="1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ru-RU" b="1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1371600" y="378914"/>
            <a:ext cx="6143668" cy="35719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k-KZ" sz="1600" b="1" i="1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kk-KZ" sz="1600" b="1" i="1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kk-KZ" sz="1600" b="1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«Біртұтас тәрбие бағдарламасы» жоспары бойынша тәрбиеші Г.б.Көшербаеваның ұйымдастыруымен                                                    «Мен елімді  сүйемін» атты тақырыптық шара өткізілді </a:t>
            </a:r>
            <a:r>
              <a:rPr lang="kk-KZ" b="1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endParaRPr lang="ru-RU" b="1" i="1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3314" name="Picture 2" descr="C:\Users\Administrator\Downloads\IMG-20231225-WA0148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83568" y="1340768"/>
            <a:ext cx="3600400" cy="2520280"/>
          </a:xfrm>
          <a:prstGeom prst="rect">
            <a:avLst/>
          </a:prstGeom>
          <a:noFill/>
          <a:ln>
            <a:solidFill>
              <a:srgbClr val="002060"/>
            </a:solidFill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3315" name="Picture 3" descr="C:\Users\Administrator\Downloads\IMG-20231225-WA0147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584178" y="1340768"/>
            <a:ext cx="3537124" cy="2520280"/>
          </a:xfrm>
          <a:prstGeom prst="rect">
            <a:avLst/>
          </a:prstGeom>
          <a:noFill/>
          <a:ln>
            <a:solidFill>
              <a:srgbClr val="002060"/>
            </a:solidFill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3316" name="Picture 4" descr="C:\Users\Administrator\Downloads\IMG-20231225-WA0150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83568" y="3933056"/>
            <a:ext cx="3600400" cy="2592288"/>
          </a:xfrm>
          <a:prstGeom prst="rect">
            <a:avLst/>
          </a:prstGeom>
          <a:noFill/>
          <a:ln>
            <a:solidFill>
              <a:srgbClr val="002060"/>
            </a:solidFill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3317" name="Picture 5" descr="C:\Users\Administrator\Downloads\IMG-20231225-WA0149.jpg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584178" y="3946362"/>
            <a:ext cx="3528393" cy="2578982"/>
          </a:xfrm>
          <a:prstGeom prst="rect">
            <a:avLst/>
          </a:prstGeom>
          <a:noFill/>
          <a:ln>
            <a:solidFill>
              <a:srgbClr val="002060"/>
            </a:solidFill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2352635695"/>
      </p:ext>
    </p:extLst>
  </p:cSld>
  <p:clrMapOvr>
    <a:masterClrMapping/>
  </p:clrMapOvr>
  <p:transition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026" name="Picture 2" descr="C:\Documents and Settings\User\Мои документы\рамки 2\р 1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3999" cy="6858000"/>
          </a:xfrm>
          <a:prstGeom prst="rect">
            <a:avLst/>
          </a:prstGeom>
          <a:noFill/>
        </p:spPr>
      </p:pic>
      <p:sp>
        <p:nvSpPr>
          <p:cNvPr id="5" name="Прямоугольник 4"/>
          <p:cNvSpPr/>
          <p:nvPr/>
        </p:nvSpPr>
        <p:spPr>
          <a:xfrm>
            <a:off x="1285852" y="428604"/>
            <a:ext cx="6929486" cy="614366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k-KZ" b="1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kk-KZ" b="1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kk-KZ" b="1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kk-KZ" b="1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kk-KZ" b="1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kk-KZ" b="1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kk-KZ" b="1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kk-KZ" b="1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kk-KZ" b="1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kk-KZ" b="1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kk-KZ" b="1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kk-KZ" b="1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kk-KZ" b="1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kk-KZ" b="1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kk-KZ" b="1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kk-KZ" b="1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kk-KZ" b="1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kk-KZ" b="1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kk-KZ" b="1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kk-KZ" b="1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kk-KZ" b="1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kk-KZ" b="1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kk-KZ" b="1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kk-KZ" b="1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kk-KZ" b="1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kk-KZ" b="1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kk-KZ" b="1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kk-KZ" b="1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kk-KZ" sz="1400" b="1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kk-KZ" sz="1400" b="1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kk-KZ" sz="1400" b="1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kk-KZ" sz="1400" b="1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kk-KZ" b="1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kk-KZ" b="1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kk-KZ" b="1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kk-KZ" b="1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kk-KZ" b="1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kk-KZ" b="1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kk-KZ" b="1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kk-KZ" b="1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kk-KZ" b="1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kk-KZ" b="1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kk-KZ" b="1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kk-KZ" b="1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kk-KZ" b="1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kk-KZ" b="1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kk-KZ" b="1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kk-KZ" b="1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kk-KZ" sz="1400" b="1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kk-KZ" b="1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kk-KZ" b="1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kk-KZ" b="1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kk-KZ" b="1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kk-KZ" b="1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kk-KZ" b="1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kk-KZ" b="1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kk-KZ" b="1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kk-KZ" b="1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kk-KZ" b="1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kk-KZ" b="1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kk-KZ" b="1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kk-KZ" b="1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kk-KZ" b="1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kk-KZ" b="1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kk-KZ" b="1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kk-KZ" b="1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kk-KZ" b="1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kk-KZ" b="1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kk-KZ" b="1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kk-KZ" b="1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kk-KZ" b="1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kk-KZ" b="1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kk-KZ" b="1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kk-KZ" b="1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kk-KZ" b="1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kk-KZ" b="1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kk-KZ" b="1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kk-KZ" b="1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kk-KZ" b="1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kk-KZ" b="1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ru-RU" b="1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3199800" y="428604"/>
            <a:ext cx="2744405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kk-KZ" b="1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“Жаңа жыл” мерекесіне </a:t>
            </a:r>
          </a:p>
          <a:p>
            <a:pPr algn="ctr"/>
            <a:r>
              <a:rPr lang="kk-KZ" b="1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арналған ертеңгіліктер</a:t>
            </a:r>
            <a:endParaRPr lang="ru-RU" b="1" i="1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2050" name="Picture 2" descr="C:\Users\Administrator\Downloads\PHOTO-2023-12-25-14-18-41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71388" y="1349621"/>
            <a:ext cx="4283051" cy="5256584"/>
          </a:xfrm>
          <a:prstGeom prst="rect">
            <a:avLst/>
          </a:prstGeom>
          <a:noFill/>
          <a:ln>
            <a:solidFill>
              <a:srgbClr val="002060"/>
            </a:solidFill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2051" name="Picture 3" descr="C:\Users\Administrator\Downloads\PHOTO-2023-12-25-14-16-52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076056" y="1352300"/>
            <a:ext cx="3600400" cy="5256584"/>
          </a:xfrm>
          <a:prstGeom prst="rect">
            <a:avLst/>
          </a:prstGeom>
          <a:noFill/>
          <a:ln>
            <a:solidFill>
              <a:srgbClr val="002060"/>
            </a:solidFill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 descr="C:\Users\Administrator\Downloads\PHOTO-2023-12-15-09-46-19 — копия — копия.j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827584" y="216694"/>
            <a:ext cx="1224135" cy="93610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4" name="Picture 4" descr="C:\Users\Administrator\Downloads\PHOTO-2023-12-12-10-37-33.jp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300192" y="216694"/>
            <a:ext cx="1915146" cy="93610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ransition/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026" name="Picture 2" descr="C:\Documents and Settings\User\Мои документы\рамки 2\р 1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3999" cy="6858000"/>
          </a:xfrm>
          <a:prstGeom prst="rect">
            <a:avLst/>
          </a:prstGeom>
          <a:noFill/>
        </p:spPr>
      </p:pic>
      <p:sp>
        <p:nvSpPr>
          <p:cNvPr id="5" name="Прямоугольник 4"/>
          <p:cNvSpPr/>
          <p:nvPr/>
        </p:nvSpPr>
        <p:spPr>
          <a:xfrm>
            <a:off x="1285852" y="428604"/>
            <a:ext cx="6929486" cy="614366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k-KZ" b="1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kk-KZ" b="1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kk-KZ" b="1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kk-KZ" b="1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kk-KZ" b="1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kk-KZ" b="1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kk-KZ" b="1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kk-KZ" b="1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kk-KZ" b="1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kk-KZ" b="1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kk-KZ" b="1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kk-KZ" b="1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kk-KZ" b="1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kk-KZ" b="1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kk-KZ" b="1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kk-KZ" b="1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kk-KZ" b="1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kk-KZ" b="1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kk-KZ" b="1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kk-KZ" b="1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kk-KZ" b="1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kk-KZ" b="1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kk-KZ" b="1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kk-KZ" b="1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kk-KZ" b="1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kk-KZ" b="1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kk-KZ" b="1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kk-KZ" b="1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kk-KZ" sz="1400" b="1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kk-KZ" sz="1400" b="1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kk-KZ" sz="1400" b="1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kk-KZ" sz="1400" b="1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kk-KZ" b="1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kk-KZ" b="1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kk-KZ" b="1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kk-KZ" b="1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kk-KZ" b="1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kk-KZ" b="1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kk-KZ" b="1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kk-KZ" b="1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kk-KZ" b="1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kk-KZ" b="1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kk-KZ" b="1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kk-KZ" b="1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kk-KZ" b="1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kk-KZ" b="1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kk-KZ" b="1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kk-KZ" b="1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kk-KZ" sz="1400" b="1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kk-KZ" b="1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kk-KZ" b="1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kk-KZ" b="1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kk-KZ" b="1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kk-KZ" b="1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kk-KZ" b="1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kk-KZ" b="1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kk-KZ" b="1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kk-KZ" b="1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kk-KZ" b="1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kk-KZ" b="1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kk-KZ" b="1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kk-KZ" b="1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kk-KZ" b="1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kk-KZ" b="1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kk-KZ" b="1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kk-KZ" b="1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kk-KZ" b="1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kk-KZ" b="1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kk-KZ" b="1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kk-KZ" b="1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kk-KZ" b="1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kk-KZ" b="1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kk-KZ" b="1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kk-KZ" b="1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kk-KZ" b="1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kk-KZ" b="1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kk-KZ" b="1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kk-KZ" b="1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kk-KZ" b="1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kk-KZ" b="1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ru-RU" b="1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3199800" y="428604"/>
            <a:ext cx="2744405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kk-KZ" b="1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“Жаңа жыл” мерекесіне </a:t>
            </a:r>
          </a:p>
          <a:p>
            <a:pPr algn="ctr"/>
            <a:r>
              <a:rPr lang="kk-KZ" b="1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арналған ертеңгіліктер</a:t>
            </a:r>
            <a:endParaRPr lang="ru-RU" b="1" i="1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2052" name="Picture 4" descr="C:\Users\Administrator\Downloads\PHOTO-2023-12-15-09-46-19 — копия — копия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827584" y="216693"/>
            <a:ext cx="1224135" cy="105206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3074" name="Picture 2" descr="C:\Users\Administrator\Downloads\20231222_105224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74996" y="1484784"/>
            <a:ext cx="4197003" cy="4968552"/>
          </a:xfrm>
          <a:prstGeom prst="rect">
            <a:avLst/>
          </a:prstGeom>
          <a:noFill/>
          <a:ln>
            <a:solidFill>
              <a:srgbClr val="002060"/>
            </a:solidFill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3075" name="Picture 3" descr="C:\Users\Administrator\Downloads\IMG-20231225-WA0029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750594" y="1484784"/>
            <a:ext cx="3997869" cy="4968552"/>
          </a:xfrm>
          <a:prstGeom prst="rect">
            <a:avLst/>
          </a:prstGeom>
          <a:noFill/>
          <a:ln>
            <a:solidFill>
              <a:srgbClr val="002060"/>
            </a:solidFill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3076" name="Picture 4" descr="C:\Users\Administrator\Downloads\PHOTO-2023-12-12-10-37-33.jp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300192" y="332656"/>
            <a:ext cx="1915146" cy="93610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1472804380"/>
      </p:ext>
    </p:extLst>
  </p:cSld>
  <p:clrMapOvr>
    <a:masterClrMapping/>
  </p:clrMapOvr>
  <p:transition/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026" name="Picture 2" descr="C:\Documents and Settings\User\Мои документы\рамки 2\р 1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3999" cy="6858000"/>
          </a:xfrm>
          <a:prstGeom prst="rect">
            <a:avLst/>
          </a:prstGeom>
          <a:noFill/>
        </p:spPr>
      </p:pic>
      <p:sp>
        <p:nvSpPr>
          <p:cNvPr id="5" name="Прямоугольник 4"/>
          <p:cNvSpPr/>
          <p:nvPr/>
        </p:nvSpPr>
        <p:spPr>
          <a:xfrm>
            <a:off x="1285852" y="428604"/>
            <a:ext cx="6929486" cy="614366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k-KZ" b="1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kk-KZ" b="1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kk-KZ" b="1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kk-KZ" b="1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kk-KZ" b="1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kk-KZ" b="1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kk-KZ" b="1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kk-KZ" b="1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kk-KZ" b="1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kk-KZ" b="1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kk-KZ" b="1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kk-KZ" b="1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kk-KZ" b="1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kk-KZ" b="1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kk-KZ" b="1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kk-KZ" b="1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kk-KZ" b="1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kk-KZ" b="1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kk-KZ" b="1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kk-KZ" b="1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kk-KZ" b="1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kk-KZ" b="1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kk-KZ" b="1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kk-KZ" b="1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kk-KZ" b="1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kk-KZ" b="1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kk-KZ" b="1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kk-KZ" b="1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kk-KZ" sz="1400" b="1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kk-KZ" sz="1400" b="1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kk-KZ" sz="1400" b="1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kk-KZ" sz="1400" b="1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kk-KZ" b="1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kk-KZ" b="1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kk-KZ" b="1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kk-KZ" b="1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kk-KZ" b="1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kk-KZ" b="1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kk-KZ" b="1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kk-KZ" b="1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kk-KZ" b="1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kk-KZ" b="1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kk-KZ" b="1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kk-KZ" b="1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kk-KZ" b="1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kk-KZ" b="1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kk-KZ" b="1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kk-KZ" b="1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kk-KZ" sz="1400" b="1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kk-KZ" b="1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kk-KZ" b="1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kk-KZ" b="1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kk-KZ" b="1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kk-KZ" b="1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kk-KZ" b="1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kk-KZ" b="1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kk-KZ" b="1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kk-KZ" b="1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kk-KZ" b="1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kk-KZ" b="1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kk-KZ" b="1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kk-KZ" b="1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kk-KZ" b="1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kk-KZ" b="1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kk-KZ" b="1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kk-KZ" b="1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kk-KZ" b="1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kk-KZ" b="1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kk-KZ" b="1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kk-KZ" b="1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kk-KZ" b="1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kk-KZ" b="1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kk-KZ" b="1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kk-KZ" b="1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kk-KZ" b="1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kk-KZ" b="1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kk-KZ" b="1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kk-KZ" b="1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kk-KZ" b="1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kk-KZ" b="1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ru-RU" b="1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1371600" y="378914"/>
            <a:ext cx="7016824" cy="35719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k-KZ" b="1" i="1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kk-KZ" b="1" i="1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kk-KZ" sz="1600" b="1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«</a:t>
            </a:r>
            <a:r>
              <a:rPr lang="kk-KZ" sz="1600" b="1" i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Жыл тәрбиешісі-2023» қалалық  байқауының                                           микротоптар арасындағы кезеңіне тәрбиеші Юлдашова Г.Х. қатысып, «Педагогикалық үміт сәулесі» номинациясына ие болды  </a:t>
            </a:r>
            <a:endParaRPr lang="ru-RU" sz="1600" b="1" i="1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5122" name="Picture 2" descr="C:\Users\Administrator\Downloads\PHOTO-2023-11-21-20-53-40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 rot="21239026">
            <a:off x="875431" y="1735442"/>
            <a:ext cx="3631301" cy="4229924"/>
          </a:xfrm>
          <a:prstGeom prst="rect">
            <a:avLst/>
          </a:prstGeom>
          <a:noFill/>
          <a:ln>
            <a:solidFill>
              <a:srgbClr val="002060"/>
            </a:solidFill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2050" name="Picture 2" descr="C:\Users\User\Documents\шебер - класс 2\Жетістіктер\2023-2024\Жыл тәрбиешісі Диплом Юлдашова 001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 rot="5783616">
            <a:off x="4467904" y="2069514"/>
            <a:ext cx="4214247" cy="3558902"/>
          </a:xfrm>
          <a:prstGeom prst="rect">
            <a:avLst/>
          </a:prstGeom>
          <a:noFill/>
          <a:ln>
            <a:solidFill>
              <a:schemeClr val="accent1"/>
            </a:solidFill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2872008459"/>
      </p:ext>
    </p:extLst>
  </p:cSld>
  <p:clrMapOvr>
    <a:masterClrMapping/>
  </p:clrMapOvr>
  <p:transition/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026" name="Picture 2" descr="C:\Documents and Settings\User\Мои документы\рамки 2\р 1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3999" cy="6858000"/>
          </a:xfrm>
          <a:prstGeom prst="rect">
            <a:avLst/>
          </a:prstGeom>
          <a:noFill/>
        </p:spPr>
      </p:pic>
      <p:sp>
        <p:nvSpPr>
          <p:cNvPr id="5" name="Прямоугольник 4"/>
          <p:cNvSpPr/>
          <p:nvPr/>
        </p:nvSpPr>
        <p:spPr>
          <a:xfrm>
            <a:off x="1285852" y="428604"/>
            <a:ext cx="6929486" cy="614366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k-KZ" b="1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kk-KZ" b="1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kk-KZ" b="1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kk-KZ" b="1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kk-KZ" b="1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kk-KZ" b="1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kk-KZ" b="1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kk-KZ" b="1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kk-KZ" b="1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kk-KZ" b="1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kk-KZ" b="1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kk-KZ" b="1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kk-KZ" b="1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kk-KZ" b="1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kk-KZ" b="1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kk-KZ" b="1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kk-KZ" b="1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kk-KZ" b="1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kk-KZ" b="1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kk-KZ" b="1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kk-KZ" b="1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kk-KZ" b="1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kk-KZ" b="1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kk-KZ" b="1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kk-KZ" b="1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kk-KZ" b="1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kk-KZ" b="1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kk-KZ" b="1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kk-KZ" sz="1400" b="1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kk-KZ" sz="1400" b="1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kk-KZ" sz="1400" b="1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kk-KZ" sz="1400" b="1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kk-KZ" b="1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kk-KZ" b="1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kk-KZ" b="1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kk-KZ" b="1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kk-KZ" b="1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kk-KZ" b="1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kk-KZ" b="1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kk-KZ" b="1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kk-KZ" b="1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kk-KZ" b="1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kk-KZ" b="1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kk-KZ" b="1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kk-KZ" b="1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kk-KZ" b="1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kk-KZ" b="1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kk-KZ" b="1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kk-KZ" sz="1400" b="1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kk-KZ" b="1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kk-KZ" b="1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kk-KZ" b="1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kk-KZ" b="1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kk-KZ" b="1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kk-KZ" b="1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kk-KZ" b="1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kk-KZ" b="1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kk-KZ" b="1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kk-KZ" b="1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kk-KZ" b="1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kk-KZ" b="1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kk-KZ" b="1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kk-KZ" b="1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kk-KZ" b="1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kk-KZ" b="1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kk-KZ" b="1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kk-KZ" b="1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kk-KZ" b="1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kk-KZ" b="1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kk-KZ" b="1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kk-KZ" b="1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kk-KZ" b="1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kk-KZ" b="1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kk-KZ" b="1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kk-KZ" b="1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kk-KZ" b="1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kk-KZ" b="1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kk-KZ" b="1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kk-KZ" b="1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kk-KZ" b="1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ru-RU" b="1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1043608" y="378914"/>
            <a:ext cx="6984776" cy="35719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k-KZ" b="1" i="1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kk-KZ" b="1" i="1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kk-KZ" sz="1600" b="1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«Жыл тәрбиешісі-2023» қалалық  байқауының                                           микротоптар арасындағы кезеңіне тәрбиеші Юлдашова Г.Х. қатысып, «Педагогикалық үміт сәулесі» номинациясына ие болды  </a:t>
            </a:r>
            <a:endParaRPr lang="ru-RU" sz="1600" b="1" i="1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6146" name="Picture 2" descr="C:\Users\Administrator\Downloads\Screenshot_20231225_160746_Gallery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38434" y="1409167"/>
            <a:ext cx="4032447" cy="2262336"/>
          </a:xfrm>
          <a:prstGeom prst="rect">
            <a:avLst/>
          </a:prstGeom>
          <a:noFill/>
          <a:ln>
            <a:solidFill>
              <a:srgbClr val="002060"/>
            </a:solidFill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6147" name="Picture 3" descr="C:\Users\Administrator\Downloads\Screenshot_20231225_160829_Gallery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950322" y="1409167"/>
            <a:ext cx="3629470" cy="2232248"/>
          </a:xfrm>
          <a:prstGeom prst="rect">
            <a:avLst/>
          </a:prstGeom>
          <a:noFill/>
          <a:ln>
            <a:solidFill>
              <a:srgbClr val="002060"/>
            </a:solidFill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6148" name="Picture 4" descr="C:\Users\Administrator\Downloads\Screenshot_20231225_160812_Gallery.j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39577" y="3737384"/>
            <a:ext cx="4032447" cy="2664296"/>
          </a:xfrm>
          <a:prstGeom prst="rect">
            <a:avLst/>
          </a:prstGeom>
          <a:noFill/>
          <a:ln>
            <a:solidFill>
              <a:srgbClr val="002060"/>
            </a:solidFill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6149" name="Picture 5" descr="C:\Users\Administrator\Downloads\Screenshot_20231225_160732_Gallery.jpg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947023" y="3747256"/>
            <a:ext cx="3599208" cy="2636118"/>
          </a:xfrm>
          <a:prstGeom prst="rect">
            <a:avLst/>
          </a:prstGeom>
          <a:noFill/>
          <a:ln>
            <a:solidFill>
              <a:srgbClr val="002060"/>
            </a:solidFill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670096925"/>
      </p:ext>
    </p:extLst>
  </p:cSld>
  <p:clrMapOvr>
    <a:masterClrMapping/>
  </p:clrMapOvr>
  <p:transition/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026" name="Picture 2" descr="C:\Documents and Settings\User\Мои документы\рамки 2\р 1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3999" cy="6858000"/>
          </a:xfrm>
          <a:prstGeom prst="rect">
            <a:avLst/>
          </a:prstGeom>
          <a:noFill/>
        </p:spPr>
      </p:pic>
      <p:sp>
        <p:nvSpPr>
          <p:cNvPr id="5" name="Прямоугольник 4"/>
          <p:cNvSpPr/>
          <p:nvPr/>
        </p:nvSpPr>
        <p:spPr>
          <a:xfrm>
            <a:off x="1285852" y="428604"/>
            <a:ext cx="6929486" cy="614366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k-KZ" b="1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kk-KZ" b="1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kk-KZ" b="1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kk-KZ" b="1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kk-KZ" b="1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kk-KZ" b="1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kk-KZ" b="1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kk-KZ" b="1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kk-KZ" b="1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kk-KZ" b="1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kk-KZ" b="1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kk-KZ" b="1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kk-KZ" b="1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kk-KZ" b="1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kk-KZ" b="1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kk-KZ" b="1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kk-KZ" b="1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kk-KZ" b="1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kk-KZ" b="1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kk-KZ" b="1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kk-KZ" b="1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kk-KZ" b="1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kk-KZ" b="1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kk-KZ" b="1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kk-KZ" b="1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kk-KZ" b="1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kk-KZ" b="1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kk-KZ" b="1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kk-KZ" sz="1400" b="1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kk-KZ" sz="1400" b="1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kk-KZ" sz="1400" b="1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kk-KZ" sz="1400" b="1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kk-KZ" b="1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kk-KZ" b="1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kk-KZ" b="1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kk-KZ" b="1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kk-KZ" b="1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kk-KZ" b="1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kk-KZ" b="1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kk-KZ" b="1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kk-KZ" b="1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kk-KZ" b="1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kk-KZ" b="1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kk-KZ" b="1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kk-KZ" b="1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kk-KZ" b="1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kk-KZ" b="1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kk-KZ" b="1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kk-KZ" sz="1400" b="1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kk-KZ" b="1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kk-KZ" b="1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kk-KZ" b="1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kk-KZ" b="1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kk-KZ" b="1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kk-KZ" b="1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kk-KZ" b="1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kk-KZ" b="1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kk-KZ" b="1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kk-KZ" b="1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kk-KZ" b="1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kk-KZ" b="1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kk-KZ" b="1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kk-KZ" b="1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kk-KZ" b="1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kk-KZ" b="1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kk-KZ" b="1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kk-KZ" b="1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kk-KZ" b="1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kk-KZ" b="1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kk-KZ" b="1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kk-KZ" b="1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kk-KZ" b="1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kk-KZ" b="1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kk-KZ" b="1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kk-KZ" b="1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kk-KZ" b="1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kk-KZ" b="1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kk-KZ" b="1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kk-KZ" b="1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kk-KZ" b="1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ru-RU" b="1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1371600" y="378914"/>
            <a:ext cx="6143668" cy="35719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k-KZ" b="1" i="1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kk-KZ" b="1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«</a:t>
            </a:r>
            <a:r>
              <a:rPr lang="kk-KZ" b="1" i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Балбөбек-2023»  ән-би байқауына </a:t>
            </a:r>
          </a:p>
          <a:p>
            <a:pPr algn="ctr"/>
            <a:r>
              <a:rPr lang="kk-KZ" b="1" i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тәрбиеленушілеріміз қатысып, І орынға ие болды </a:t>
            </a:r>
            <a:r>
              <a:rPr lang="kk-KZ" b="1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(жетекшісі Абаева А.А.)</a:t>
            </a:r>
            <a:endParaRPr lang="ru-RU" b="1" i="1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7171" name="Picture 3" descr="C:\Users\Administrator\Downloads\IMG-20231124-WA0057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962547" y="3549179"/>
            <a:ext cx="5040560" cy="2808312"/>
          </a:xfrm>
          <a:prstGeom prst="rect">
            <a:avLst/>
          </a:prstGeom>
          <a:noFill/>
          <a:ln>
            <a:solidFill>
              <a:srgbClr val="002060"/>
            </a:solidFill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7172" name="Picture 4" descr="C:\Users\Administrator\Downloads\Балбөбек Диплом балалар 005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606675" y="1209394"/>
            <a:ext cx="2792863" cy="2160240"/>
          </a:xfrm>
          <a:prstGeom prst="rect">
            <a:avLst/>
          </a:prstGeom>
          <a:noFill/>
          <a:ln w="19050">
            <a:solidFill>
              <a:srgbClr val="002060"/>
            </a:solidFill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Picture 2" descr="C:\Users\User\Documents\шебер - класс 2\Жетістіктер\2023-2024\Балбөбек-2023\Балбөбек Алғыс хат Абаева А.А 001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546723" y="1268760"/>
            <a:ext cx="1872208" cy="2100874"/>
          </a:xfrm>
          <a:prstGeom prst="rect">
            <a:avLst/>
          </a:prstGeom>
          <a:noFill/>
          <a:ln>
            <a:solidFill>
              <a:schemeClr val="accent1"/>
            </a:solidFill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027" name="Picture 3" descr="C:\Users\User\Documents\шебер - класс 2\Жетістіктер\2023-2024\Балбөбек-2023\Балбөбек Диплом 001.jp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01105" y="1268760"/>
            <a:ext cx="2808312" cy="2100874"/>
          </a:xfrm>
          <a:prstGeom prst="rect">
            <a:avLst/>
          </a:prstGeom>
          <a:noFill/>
          <a:ln w="19050">
            <a:solidFill>
              <a:schemeClr val="accent1"/>
            </a:solidFill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3532648542"/>
      </p:ext>
    </p:extLst>
  </p:cSld>
  <p:clrMapOvr>
    <a:masterClrMapping/>
  </p:clrMapOvr>
  <p:transition/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026" name="Picture 2" descr="C:\Documents and Settings\User\Мои документы\рамки 2\р 1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218" y="-99392"/>
            <a:ext cx="9143999" cy="6858000"/>
          </a:xfrm>
          <a:prstGeom prst="rect">
            <a:avLst/>
          </a:prstGeom>
          <a:noFill/>
        </p:spPr>
      </p:pic>
      <p:sp>
        <p:nvSpPr>
          <p:cNvPr id="5" name="Прямоугольник 4"/>
          <p:cNvSpPr/>
          <p:nvPr/>
        </p:nvSpPr>
        <p:spPr>
          <a:xfrm>
            <a:off x="1285852" y="428604"/>
            <a:ext cx="6929486" cy="614366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k-KZ" b="1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kk-KZ" b="1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kk-KZ" b="1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kk-KZ" b="1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kk-KZ" b="1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kk-KZ" b="1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kk-KZ" b="1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kk-KZ" b="1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kk-KZ" b="1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kk-KZ" b="1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kk-KZ" b="1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kk-KZ" b="1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kk-KZ" b="1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kk-KZ" b="1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kk-KZ" b="1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kk-KZ" b="1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kk-KZ" b="1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kk-KZ" b="1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kk-KZ" b="1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kk-KZ" b="1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kk-KZ" b="1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kk-KZ" b="1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kk-KZ" b="1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kk-KZ" b="1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kk-KZ" b="1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kk-KZ" b="1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kk-KZ" b="1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kk-KZ" b="1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kk-KZ" sz="1400" b="1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kk-KZ" sz="1400" b="1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kk-KZ" sz="1400" b="1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kk-KZ" sz="1400" b="1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kk-KZ" b="1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kk-KZ" b="1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kk-KZ" b="1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kk-KZ" b="1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kk-KZ" b="1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kk-KZ" b="1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kk-KZ" b="1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kk-KZ" b="1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kk-KZ" b="1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kk-KZ" b="1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kk-KZ" b="1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kk-KZ" b="1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kk-KZ" b="1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kk-KZ" b="1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kk-KZ" b="1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kk-KZ" b="1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kk-KZ" sz="1400" b="1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kk-KZ" b="1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kk-KZ" b="1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kk-KZ" b="1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kk-KZ" b="1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kk-KZ" b="1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kk-KZ" b="1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kk-KZ" b="1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kk-KZ" b="1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kk-KZ" b="1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kk-KZ" b="1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kk-KZ" b="1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kk-KZ" b="1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kk-KZ" b="1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kk-KZ" b="1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kk-KZ" b="1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kk-KZ" b="1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kk-KZ" b="1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kk-KZ" b="1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kk-KZ" b="1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kk-KZ" b="1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kk-KZ" b="1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kk-KZ" b="1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kk-KZ" b="1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kk-KZ" b="1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kk-KZ" b="1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kk-KZ" b="1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kk-KZ" b="1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kk-KZ" b="1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kk-KZ" b="1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kk-KZ" b="1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kk-KZ" b="1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ru-RU" b="1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1371600" y="378914"/>
            <a:ext cx="6143668" cy="35719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k-KZ" b="1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«Балбөбек-2023»  ән-би байқауына </a:t>
            </a:r>
          </a:p>
          <a:p>
            <a:pPr algn="ctr"/>
            <a:r>
              <a:rPr lang="kk-KZ" b="1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тәрбиеленушілеріміз қатысып, І орынға ие болды  </a:t>
            </a:r>
            <a:endParaRPr lang="ru-RU" b="1" i="1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8194" name="Picture 2" descr="C:\Users\Administrator\Downloads\IMG-20231124-WA0054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39553" y="985838"/>
            <a:ext cx="4464496" cy="5013176"/>
          </a:xfrm>
          <a:prstGeom prst="rect">
            <a:avLst/>
          </a:prstGeom>
          <a:noFill/>
          <a:ln>
            <a:solidFill>
              <a:srgbClr val="002060"/>
            </a:solidFill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8195" name="Picture 3" descr="C:\Users\Administrator\Downloads\IMG-20231124-WA0065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364088" y="994222"/>
            <a:ext cx="3096344" cy="5012804"/>
          </a:xfrm>
          <a:prstGeom prst="rect">
            <a:avLst/>
          </a:prstGeom>
          <a:noFill/>
          <a:ln>
            <a:solidFill>
              <a:srgbClr val="002060"/>
            </a:solidFill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3532648542"/>
      </p:ext>
    </p:extLst>
  </p:cSld>
  <p:clrMapOvr>
    <a:masterClrMapping/>
  </p:clrMapOvr>
  <p:transition/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026" name="Picture 2" descr="C:\Documents and Settings\User\Мои документы\рамки 2\р 1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" y="0"/>
            <a:ext cx="9143999" cy="6858000"/>
          </a:xfrm>
          <a:prstGeom prst="rect">
            <a:avLst/>
          </a:prstGeom>
          <a:noFill/>
        </p:spPr>
      </p:pic>
      <p:sp>
        <p:nvSpPr>
          <p:cNvPr id="5" name="Прямоугольник 4"/>
          <p:cNvSpPr/>
          <p:nvPr/>
        </p:nvSpPr>
        <p:spPr>
          <a:xfrm>
            <a:off x="1285852" y="428604"/>
            <a:ext cx="6929486" cy="614366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k-KZ" b="1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kk-KZ" b="1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kk-KZ" b="1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kk-KZ" b="1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kk-KZ" b="1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kk-KZ" b="1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kk-KZ" b="1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kk-KZ" b="1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kk-KZ" b="1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kk-KZ" b="1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kk-KZ" b="1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kk-KZ" b="1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kk-KZ" b="1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kk-KZ" b="1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kk-KZ" b="1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kk-KZ" b="1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kk-KZ" b="1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kk-KZ" b="1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kk-KZ" b="1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kk-KZ" b="1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kk-KZ" b="1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kk-KZ" b="1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kk-KZ" b="1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kk-KZ" b="1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kk-KZ" b="1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kk-KZ" b="1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kk-KZ" b="1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kk-KZ" b="1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kk-KZ" sz="1400" b="1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kk-KZ" sz="1400" b="1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kk-KZ" sz="1400" b="1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kk-KZ" sz="1400" b="1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kk-KZ" b="1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kk-KZ" b="1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kk-KZ" b="1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kk-KZ" b="1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kk-KZ" b="1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kk-KZ" b="1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kk-KZ" b="1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kk-KZ" b="1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kk-KZ" b="1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kk-KZ" b="1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kk-KZ" b="1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kk-KZ" b="1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kk-KZ" b="1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kk-KZ" b="1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kk-KZ" b="1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kk-KZ" b="1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kk-KZ" sz="1400" b="1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kk-KZ" b="1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kk-KZ" b="1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kk-KZ" b="1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kk-KZ" b="1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kk-KZ" b="1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kk-KZ" b="1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kk-KZ" b="1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kk-KZ" b="1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kk-KZ" b="1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kk-KZ" b="1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kk-KZ" b="1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kk-KZ" b="1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kk-KZ" b="1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kk-KZ" b="1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kk-KZ" b="1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kk-KZ" b="1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kk-KZ" b="1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kk-KZ" b="1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kk-KZ" b="1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kk-KZ" b="1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kk-KZ" b="1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kk-KZ" b="1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kk-KZ" b="1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kk-KZ" b="1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kk-KZ" b="1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kk-KZ" b="1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kk-KZ" b="1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kk-KZ" b="1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kk-KZ" b="1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kk-KZ" b="1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kk-KZ" b="1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ru-RU" b="1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1371600" y="378914"/>
            <a:ext cx="6143668" cy="35719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k-KZ" sz="1600" b="1" i="1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kk-KZ" sz="1600" b="1" i="1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kk-KZ" sz="1600" b="1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«Мектеп жасына дейінгі балалардың танымдық зерттеушілік қабілетін дамытуда тәжірибе жұмыстарының тиімділігі» атты  </a:t>
            </a:r>
            <a:r>
              <a:rPr lang="kk-KZ" sz="1600" b="1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қалалық мектепке дейінгі ұйымдар тәрбиешілеріне арналған семинар-практиткум</a:t>
            </a:r>
            <a:endParaRPr lang="ru-RU" sz="1600" b="1" i="1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0242" name="Picture 2" descr="C:\Users\Administrator\Downloads\20231207_101554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 rot="5400000">
            <a:off x="1499368" y="643716"/>
            <a:ext cx="2310264" cy="4166056"/>
          </a:xfrm>
          <a:prstGeom prst="rect">
            <a:avLst/>
          </a:prstGeom>
          <a:noFill/>
          <a:ln>
            <a:solidFill>
              <a:srgbClr val="002060"/>
            </a:solidFill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0243" name="Picture 3" descr="C:\Users\Administrator\Downloads\20231207_101803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000628" y="1571612"/>
            <a:ext cx="3384376" cy="2359164"/>
          </a:xfrm>
          <a:prstGeom prst="rect">
            <a:avLst/>
          </a:prstGeom>
          <a:noFill/>
          <a:ln>
            <a:solidFill>
              <a:srgbClr val="002060"/>
            </a:solidFill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0244" name="Picture 4" descr="C:\Users\Administrator\Downloads\20231207_100753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71472" y="4071942"/>
            <a:ext cx="4176464" cy="2424902"/>
          </a:xfrm>
          <a:prstGeom prst="rect">
            <a:avLst/>
          </a:prstGeom>
          <a:noFill/>
          <a:ln>
            <a:solidFill>
              <a:srgbClr val="002060"/>
            </a:solidFill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0245" name="Picture 5" descr="C:\Users\Administrator\Downloads\20231207_102144.jp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000628" y="4071942"/>
            <a:ext cx="3384376" cy="2409275"/>
          </a:xfrm>
          <a:prstGeom prst="rect">
            <a:avLst/>
          </a:prstGeom>
          <a:noFill/>
          <a:ln>
            <a:solidFill>
              <a:srgbClr val="002060"/>
            </a:solidFill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2352635695"/>
      </p:ext>
    </p:extLst>
  </p:cSld>
  <p:clrMapOvr>
    <a:masterClrMapping/>
  </p:clrMapOvr>
  <p:transition/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026" name="Picture 2" descr="C:\Documents and Settings\User\Мои документы\рамки 2\р 1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-178571" y="0"/>
            <a:ext cx="9143999" cy="6858000"/>
          </a:xfrm>
          <a:prstGeom prst="rect">
            <a:avLst/>
          </a:prstGeom>
          <a:noFill/>
        </p:spPr>
      </p:pic>
      <p:sp>
        <p:nvSpPr>
          <p:cNvPr id="5" name="Прямоугольник 4"/>
          <p:cNvSpPr/>
          <p:nvPr/>
        </p:nvSpPr>
        <p:spPr>
          <a:xfrm>
            <a:off x="1285852" y="428604"/>
            <a:ext cx="6929486" cy="614366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k-KZ" b="1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kk-KZ" b="1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kk-KZ" b="1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kk-KZ" b="1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kk-KZ" b="1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kk-KZ" b="1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kk-KZ" b="1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kk-KZ" b="1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kk-KZ" b="1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kk-KZ" b="1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kk-KZ" b="1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kk-KZ" b="1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kk-KZ" b="1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kk-KZ" b="1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kk-KZ" b="1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kk-KZ" b="1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kk-KZ" b="1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kk-KZ" b="1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kk-KZ" b="1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kk-KZ" b="1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kk-KZ" b="1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kk-KZ" b="1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kk-KZ" b="1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kk-KZ" b="1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kk-KZ" b="1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kk-KZ" b="1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kk-KZ" b="1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kk-KZ" b="1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kk-KZ" sz="1400" b="1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kk-KZ" sz="1400" b="1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kk-KZ" sz="1400" b="1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kk-KZ" sz="1400" b="1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kk-KZ" b="1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kk-KZ" b="1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kk-KZ" b="1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kk-KZ" b="1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kk-KZ" b="1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kk-KZ" b="1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kk-KZ" b="1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kk-KZ" b="1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kk-KZ" b="1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kk-KZ" b="1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kk-KZ" b="1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kk-KZ" b="1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kk-KZ" b="1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kk-KZ" b="1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kk-KZ" b="1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kk-KZ" b="1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kk-KZ" sz="1400" b="1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kk-KZ" b="1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kk-KZ" b="1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kk-KZ" b="1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kk-KZ" b="1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kk-KZ" b="1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kk-KZ" b="1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kk-KZ" b="1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kk-KZ" b="1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kk-KZ" b="1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kk-KZ" b="1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kk-KZ" b="1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kk-KZ" b="1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kk-KZ" b="1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kk-KZ" b="1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kk-KZ" b="1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kk-KZ" b="1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kk-KZ" b="1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kk-KZ" b="1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kk-KZ" b="1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kk-KZ" b="1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kk-KZ" b="1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kk-KZ" b="1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kk-KZ" b="1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kk-KZ" b="1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kk-KZ" b="1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kk-KZ" b="1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kk-KZ" b="1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kk-KZ" b="1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kk-KZ" b="1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kk-KZ" b="1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kk-KZ" b="1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ru-RU" b="1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1371600" y="378914"/>
            <a:ext cx="6143668" cy="35719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k-KZ" b="1" i="1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kk-KZ" b="1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«Жұлдыз» ересек  тобының  тәрбиешілерінің                       (Утенова Ж.Н., Көшербаева Г.Б.) ұйымдастыруымен өткізілген ата-аналар жиналысы</a:t>
            </a:r>
            <a:endParaRPr lang="ru-RU" b="1" i="1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1266" name="Picture 2" descr="C:\Users\Administrator\Downloads\IMG-20231225-WA0143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909152" y="1196752"/>
            <a:ext cx="4968552" cy="2623133"/>
          </a:xfrm>
          <a:prstGeom prst="rect">
            <a:avLst/>
          </a:prstGeom>
          <a:noFill/>
          <a:ln>
            <a:solidFill>
              <a:srgbClr val="002060"/>
            </a:solidFill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1267" name="Picture 3" descr="C:\Users\Administrator\Downloads\IMG-20231225-WA0144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755576" y="3933056"/>
            <a:ext cx="3456384" cy="2506116"/>
          </a:xfrm>
          <a:prstGeom prst="rect">
            <a:avLst/>
          </a:prstGeom>
          <a:noFill/>
          <a:ln>
            <a:solidFill>
              <a:srgbClr val="002060"/>
            </a:solidFill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1268" name="Picture 4" descr="C:\Users\Administrator\Downloads\IMG-20231225-WA0142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740673" y="3947095"/>
            <a:ext cx="2989757" cy="2506116"/>
          </a:xfrm>
          <a:prstGeom prst="rect">
            <a:avLst/>
          </a:prstGeom>
          <a:noFill/>
          <a:ln>
            <a:solidFill>
              <a:srgbClr val="002060"/>
            </a:solidFill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2352635695"/>
      </p:ext>
    </p:extLst>
  </p:cSld>
  <p:clrMapOvr>
    <a:masterClrMapping/>
  </p:clrMapOvr>
  <p:transition/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026" name="Picture 2" descr="C:\Documents and Settings\User\Мои документы\рамки 2\р 1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-128566" y="0"/>
            <a:ext cx="9143999" cy="6858000"/>
          </a:xfrm>
          <a:prstGeom prst="rect">
            <a:avLst/>
          </a:prstGeom>
          <a:noFill/>
        </p:spPr>
      </p:pic>
      <p:sp>
        <p:nvSpPr>
          <p:cNvPr id="5" name="Прямоугольник 4"/>
          <p:cNvSpPr/>
          <p:nvPr/>
        </p:nvSpPr>
        <p:spPr>
          <a:xfrm>
            <a:off x="1285852" y="428604"/>
            <a:ext cx="6929486" cy="614366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k-KZ" b="1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kk-KZ" b="1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kk-KZ" b="1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kk-KZ" b="1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kk-KZ" b="1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kk-KZ" b="1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kk-KZ" b="1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kk-KZ" b="1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kk-KZ" b="1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kk-KZ" b="1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kk-KZ" b="1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kk-KZ" b="1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kk-KZ" b="1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kk-KZ" b="1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kk-KZ" b="1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kk-KZ" b="1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kk-KZ" b="1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kk-KZ" b="1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kk-KZ" b="1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kk-KZ" b="1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kk-KZ" b="1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kk-KZ" b="1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kk-KZ" b="1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kk-KZ" b="1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kk-KZ" b="1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kk-KZ" b="1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kk-KZ" b="1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kk-KZ" b="1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kk-KZ" sz="1400" b="1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kk-KZ" sz="1400" b="1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kk-KZ" sz="1400" b="1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kk-KZ" sz="1400" b="1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kk-KZ" b="1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kk-KZ" b="1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kk-KZ" b="1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kk-KZ" b="1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kk-KZ" b="1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kk-KZ" b="1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kk-KZ" b="1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kk-KZ" b="1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kk-KZ" b="1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kk-KZ" b="1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kk-KZ" b="1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kk-KZ" b="1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kk-KZ" b="1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kk-KZ" b="1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kk-KZ" b="1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kk-KZ" b="1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kk-KZ" sz="1400" b="1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kk-KZ" b="1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kk-KZ" b="1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kk-KZ" b="1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kk-KZ" b="1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kk-KZ" b="1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kk-KZ" b="1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kk-KZ" b="1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kk-KZ" b="1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kk-KZ" b="1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kk-KZ" b="1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kk-KZ" b="1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kk-KZ" b="1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kk-KZ" b="1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kk-KZ" b="1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kk-KZ" b="1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kk-KZ" b="1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kk-KZ" b="1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kk-KZ" b="1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kk-KZ" b="1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kk-KZ" b="1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kk-KZ" b="1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kk-KZ" b="1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kk-KZ" b="1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kk-KZ" b="1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kk-KZ" b="1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kk-KZ" b="1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kk-KZ" b="1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kk-KZ" b="1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kk-KZ" b="1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kk-KZ" b="1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kk-KZ" b="1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ru-RU" b="1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1371600" y="378914"/>
            <a:ext cx="6143668" cy="35719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k-KZ" b="1" i="1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kk-KZ" b="1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«Алақай» кіші тобының тәрбиешілерінің                              (Ташранова А.М., Юлдашова Г.Х.) ұйымдастыруымен өткізілген ата-аналар жиналысы</a:t>
            </a:r>
            <a:endParaRPr lang="ru-RU" b="1" i="1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2290" name="Picture 2" descr="C:\Users\Administrator\Downloads\IMG-20231225-WA0173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708745" y="1340768"/>
            <a:ext cx="2880319" cy="2592288"/>
          </a:xfrm>
          <a:prstGeom prst="rect">
            <a:avLst/>
          </a:prstGeom>
          <a:noFill/>
          <a:ln>
            <a:solidFill>
              <a:srgbClr val="002060"/>
            </a:solidFill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2291" name="Picture 3" descr="C:\Users\Administrator\Downloads\IMG-20231225-WA0172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167776" y="1330871"/>
            <a:ext cx="3510068" cy="2592288"/>
          </a:xfrm>
          <a:prstGeom prst="rect">
            <a:avLst/>
          </a:prstGeom>
          <a:noFill/>
          <a:ln>
            <a:solidFill>
              <a:srgbClr val="002060"/>
            </a:solidFill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2292" name="Picture 4" descr="C:\Users\Administrator\Downloads\IMG-20231225-WA0171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83568" y="4077072"/>
            <a:ext cx="3107043" cy="2351184"/>
          </a:xfrm>
          <a:prstGeom prst="rect">
            <a:avLst/>
          </a:prstGeom>
          <a:noFill/>
          <a:ln>
            <a:solidFill>
              <a:srgbClr val="002060"/>
            </a:solidFill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2293" name="Picture 5" descr="C:\Users\Administrator\Downloads\IMG-20231225-WA0169.jpg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167776" y="4077072"/>
            <a:ext cx="3506273" cy="2351184"/>
          </a:xfrm>
          <a:prstGeom prst="rect">
            <a:avLst/>
          </a:prstGeom>
          <a:noFill/>
          <a:ln>
            <a:solidFill>
              <a:srgbClr val="002060"/>
            </a:solidFill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2352635695"/>
      </p:ext>
    </p:extLst>
  </p:cSld>
  <p:clrMapOvr>
    <a:masterClrMapping/>
  </p:clrMapOvr>
  <p:transition/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026" name="Picture 2" descr="C:\Documents and Settings\User\Мои документы\рамки 2\р 1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" y="-7218"/>
            <a:ext cx="9143999" cy="6858000"/>
          </a:xfrm>
          <a:prstGeom prst="rect">
            <a:avLst/>
          </a:prstGeom>
          <a:noFill/>
        </p:spPr>
      </p:pic>
      <p:sp>
        <p:nvSpPr>
          <p:cNvPr id="5" name="Прямоугольник 4"/>
          <p:cNvSpPr/>
          <p:nvPr/>
        </p:nvSpPr>
        <p:spPr>
          <a:xfrm>
            <a:off x="1285852" y="428604"/>
            <a:ext cx="6929486" cy="614366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k-KZ" b="1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kk-KZ" b="1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kk-KZ" b="1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kk-KZ" b="1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kk-KZ" b="1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kk-KZ" b="1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kk-KZ" b="1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kk-KZ" b="1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kk-KZ" b="1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kk-KZ" b="1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kk-KZ" b="1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kk-KZ" b="1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kk-KZ" b="1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kk-KZ" b="1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kk-KZ" b="1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kk-KZ" b="1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kk-KZ" b="1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kk-KZ" b="1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kk-KZ" b="1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kk-KZ" b="1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kk-KZ" b="1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kk-KZ" b="1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kk-KZ" b="1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kk-KZ" b="1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kk-KZ" b="1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kk-KZ" b="1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kk-KZ" b="1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kk-KZ" b="1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kk-KZ" sz="1400" b="1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kk-KZ" sz="1400" b="1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kk-KZ" sz="1400" b="1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kk-KZ" sz="1400" b="1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kk-KZ" b="1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kk-KZ" b="1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kk-KZ" b="1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kk-KZ" b="1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kk-KZ" b="1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kk-KZ" b="1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kk-KZ" b="1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kk-KZ" b="1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kk-KZ" b="1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kk-KZ" b="1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kk-KZ" b="1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kk-KZ" b="1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kk-KZ" b="1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kk-KZ" b="1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kk-KZ" b="1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kk-KZ" b="1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kk-KZ" sz="1400" b="1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kk-KZ" b="1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kk-KZ" b="1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kk-KZ" b="1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kk-KZ" b="1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kk-KZ" b="1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kk-KZ" b="1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kk-KZ" b="1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kk-KZ" b="1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kk-KZ" b="1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kk-KZ" b="1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kk-KZ" b="1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kk-KZ" b="1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kk-KZ" b="1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kk-KZ" b="1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kk-KZ" b="1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kk-KZ" b="1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kk-KZ" b="1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kk-KZ" b="1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kk-KZ" b="1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kk-KZ" b="1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kk-KZ" b="1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kk-KZ" b="1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kk-KZ" b="1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kk-KZ" b="1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kk-KZ" b="1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kk-KZ" b="1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kk-KZ" b="1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kk-KZ" b="1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kk-KZ" b="1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kk-KZ" b="1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kk-KZ" b="1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ru-RU" b="1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1371600" y="378914"/>
            <a:ext cx="6143668" cy="35719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k-KZ" b="1" i="1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kk-KZ" b="1" i="1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kk-KZ" b="1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«Әкем-анам және мен»  ата-аналардың қатысуымен өткізілген спорттық сайыс </a:t>
            </a:r>
            <a:endParaRPr lang="ru-RU" b="1" i="1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" name="Picture 2" descr="C:\Users\User\Downloads\Спорттық сайыс ата-анамен\IMG-20231009-WA0050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714348" y="1571612"/>
            <a:ext cx="3786214" cy="4238628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</p:pic>
      <p:pic>
        <p:nvPicPr>
          <p:cNvPr id="1027" name="Picture 3" descr="C:\Users\User\Downloads\Спорттық сайыс ата-анамен\IMG-20231009-WA0052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4857752" y="1571612"/>
            <a:ext cx="3452810" cy="4214842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</p:pic>
    </p:spTree>
    <p:extLst>
      <p:ext uri="{BB962C8B-B14F-4D97-AF65-F5344CB8AC3E}">
        <p14:creationId xmlns:p14="http://schemas.microsoft.com/office/powerpoint/2010/main" xmlns="" val="2425180401"/>
      </p:ext>
    </p:extLst>
  </p:cSld>
  <p:clrMapOvr>
    <a:masterClrMapping/>
  </p:clrMapOvr>
  <p:transition/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026" name="Picture 2" descr="C:\Documents and Settings\User\Мои документы\рамки 2\р 1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" y="-7218"/>
            <a:ext cx="9143999" cy="6858000"/>
          </a:xfrm>
          <a:prstGeom prst="rect">
            <a:avLst/>
          </a:prstGeom>
          <a:noFill/>
        </p:spPr>
      </p:pic>
      <p:sp>
        <p:nvSpPr>
          <p:cNvPr id="5" name="Прямоугольник 4"/>
          <p:cNvSpPr/>
          <p:nvPr/>
        </p:nvSpPr>
        <p:spPr>
          <a:xfrm>
            <a:off x="1285852" y="428604"/>
            <a:ext cx="6929486" cy="614366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k-KZ" b="1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kk-KZ" b="1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kk-KZ" b="1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kk-KZ" b="1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kk-KZ" b="1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kk-KZ" b="1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kk-KZ" b="1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kk-KZ" b="1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kk-KZ" b="1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kk-KZ" b="1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kk-KZ" b="1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kk-KZ" b="1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kk-KZ" b="1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kk-KZ" b="1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kk-KZ" b="1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kk-KZ" b="1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kk-KZ" b="1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kk-KZ" b="1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kk-KZ" b="1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kk-KZ" b="1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kk-KZ" b="1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kk-KZ" b="1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kk-KZ" b="1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kk-KZ" b="1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kk-KZ" b="1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kk-KZ" b="1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kk-KZ" b="1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kk-KZ" b="1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kk-KZ" sz="1400" b="1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kk-KZ" sz="1400" b="1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kk-KZ" sz="1400" b="1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kk-KZ" sz="1400" b="1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kk-KZ" b="1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kk-KZ" b="1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kk-KZ" b="1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kk-KZ" b="1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kk-KZ" b="1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kk-KZ" b="1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kk-KZ" b="1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kk-KZ" b="1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kk-KZ" b="1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kk-KZ" b="1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kk-KZ" b="1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kk-KZ" b="1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kk-KZ" b="1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kk-KZ" b="1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kk-KZ" b="1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kk-KZ" b="1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kk-KZ" sz="1400" b="1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kk-KZ" b="1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kk-KZ" b="1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kk-KZ" b="1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kk-KZ" b="1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kk-KZ" b="1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kk-KZ" b="1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kk-KZ" b="1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kk-KZ" b="1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kk-KZ" b="1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kk-KZ" b="1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kk-KZ" b="1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kk-KZ" b="1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kk-KZ" b="1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kk-KZ" b="1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kk-KZ" b="1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kk-KZ" b="1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kk-KZ" b="1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kk-KZ" b="1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kk-KZ" b="1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kk-KZ" b="1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kk-KZ" b="1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kk-KZ" b="1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kk-KZ" b="1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kk-KZ" b="1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kk-KZ" b="1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kk-KZ" b="1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kk-KZ" b="1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kk-KZ" b="1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kk-KZ" b="1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kk-KZ" b="1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kk-KZ" b="1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ru-RU" b="1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1371600" y="378914"/>
            <a:ext cx="6143668" cy="35719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k-KZ" b="1" i="1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kk-KZ" b="1" i="1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kk-KZ" b="1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Тәрбиеленушілеріміз (8 бала) </a:t>
            </a:r>
            <a:r>
              <a:rPr lang="en-US" b="1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IV </a:t>
            </a:r>
            <a:r>
              <a:rPr lang="kk-KZ" b="1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Республикалық </a:t>
            </a:r>
          </a:p>
          <a:p>
            <a:pPr algn="ctr"/>
            <a:r>
              <a:rPr lang="kk-KZ" b="1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«Алтын күз - 2023»  байқауында жүлделі орындарға ие болып, дипломдармен марапатталды  </a:t>
            </a:r>
            <a:endParaRPr lang="ru-RU" b="1" i="1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3074" name="Picture 2" descr="C:\Users\User\Documents\шебер - класс 2\Жетістіктер\2023-2024\Алтын күз-2023 8 диплом\страница472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 rot="21052071">
            <a:off x="926428" y="1686661"/>
            <a:ext cx="2880320" cy="4211886"/>
          </a:xfrm>
          <a:prstGeom prst="rect">
            <a:avLst/>
          </a:prstGeom>
          <a:noFill/>
          <a:ln>
            <a:solidFill>
              <a:schemeClr val="accent1"/>
            </a:solidFill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3075" name="Picture 3" descr="C:\Users\User\Documents\шебер - класс 2\Жетістіктер\2023-2024\Алтын күз-2023 8 диплом\страница475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114523" y="1533320"/>
            <a:ext cx="2592288" cy="4245223"/>
          </a:xfrm>
          <a:prstGeom prst="rect">
            <a:avLst/>
          </a:prstGeom>
          <a:noFill/>
          <a:ln>
            <a:solidFill>
              <a:schemeClr val="accent1"/>
            </a:solidFill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3076" name="Picture 4" descr="C:\Users\User\Documents\шебер - класс 2\Жетістіктер\2023-2024\Алтын күз-2023 8 диплом\страница478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 rot="439455">
            <a:off x="5526302" y="1681430"/>
            <a:ext cx="2563218" cy="4149898"/>
          </a:xfrm>
          <a:prstGeom prst="rect">
            <a:avLst/>
          </a:prstGeom>
          <a:noFill/>
          <a:ln>
            <a:solidFill>
              <a:schemeClr val="accent1"/>
            </a:solidFill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2425180401"/>
      </p:ext>
    </p:extLst>
  </p:cSld>
  <p:clrMapOvr>
    <a:masterClrMapping/>
  </p:clrMapOvr>
  <p:transition/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026" name="Picture 2" descr="C:\Documents and Settings\User\Мои документы\рамки 2\р 1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" y="-22126"/>
            <a:ext cx="9143999" cy="6858000"/>
          </a:xfrm>
          <a:prstGeom prst="rect">
            <a:avLst/>
          </a:prstGeom>
          <a:noFill/>
        </p:spPr>
      </p:pic>
      <p:sp>
        <p:nvSpPr>
          <p:cNvPr id="5" name="Прямоугольник 4"/>
          <p:cNvSpPr/>
          <p:nvPr/>
        </p:nvSpPr>
        <p:spPr>
          <a:xfrm>
            <a:off x="1285852" y="428604"/>
            <a:ext cx="6929486" cy="614366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k-KZ" b="1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kk-KZ" b="1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kk-KZ" b="1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kk-KZ" b="1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kk-KZ" b="1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kk-KZ" b="1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kk-KZ" b="1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kk-KZ" b="1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kk-KZ" b="1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kk-KZ" b="1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kk-KZ" b="1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kk-KZ" b="1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kk-KZ" b="1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kk-KZ" b="1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kk-KZ" b="1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kk-KZ" b="1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kk-KZ" b="1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kk-KZ" b="1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kk-KZ" b="1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kk-KZ" b="1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kk-KZ" b="1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kk-KZ" b="1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kk-KZ" b="1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kk-KZ" b="1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kk-KZ" b="1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kk-KZ" b="1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kk-KZ" b="1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kk-KZ" b="1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kk-KZ" sz="1400" b="1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kk-KZ" sz="1400" b="1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kk-KZ" sz="1400" b="1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kk-KZ" sz="1400" b="1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kk-KZ" b="1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kk-KZ" b="1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kk-KZ" b="1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kk-KZ" b="1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kk-KZ" b="1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kk-KZ" b="1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kk-KZ" b="1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kk-KZ" b="1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kk-KZ" b="1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kk-KZ" b="1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kk-KZ" b="1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kk-KZ" b="1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kk-KZ" b="1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kk-KZ" b="1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kk-KZ" b="1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kk-KZ" b="1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kk-KZ" sz="1400" b="1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kk-KZ" b="1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kk-KZ" b="1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kk-KZ" b="1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kk-KZ" b="1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kk-KZ" b="1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kk-KZ" b="1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kk-KZ" b="1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kk-KZ" b="1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kk-KZ" b="1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kk-KZ" b="1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kk-KZ" b="1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kk-KZ" b="1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kk-KZ" b="1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kk-KZ" b="1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kk-KZ" b="1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kk-KZ" b="1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kk-KZ" b="1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kk-KZ" b="1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kk-KZ" b="1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kk-KZ" b="1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kk-KZ" b="1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kk-KZ" b="1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kk-KZ" b="1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kk-KZ" b="1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kk-KZ" b="1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kk-KZ" b="1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kk-KZ" b="1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kk-KZ" b="1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kk-KZ" b="1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kk-KZ" b="1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kk-KZ" b="1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ru-RU" b="1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1394445" y="378914"/>
            <a:ext cx="6143668" cy="35719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k-KZ" b="1" i="1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kk-KZ" b="1" i="1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kk-KZ" b="1" i="1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kk-KZ" b="1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Әдіскер Базарбаева З.И. «Мектепке дейінгі ұйымның жыл әдіскері»  қалалық байқауына қатысып,</a:t>
            </a:r>
          </a:p>
          <a:p>
            <a:pPr algn="ctr"/>
            <a:r>
              <a:rPr lang="kk-KZ" b="1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ІІІ орын алды және облыстық байқаудан «Іскер әдіскер» номинациясына ие болды  </a:t>
            </a:r>
            <a:endParaRPr lang="ru-RU" b="1" i="1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098" name="Picture 2" descr="C:\Users\User\Documents\шебер - класс 2\Жетістіктер\2023-2024\Жыл әдіскері гор, обл\Жыл әдіскері  гор. Диплом Базарбаева З.И.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043608" y="1700808"/>
            <a:ext cx="2880320" cy="3816424"/>
          </a:xfrm>
          <a:prstGeom prst="rect">
            <a:avLst/>
          </a:prstGeom>
          <a:noFill/>
          <a:ln>
            <a:solidFill>
              <a:schemeClr val="accent1"/>
            </a:solidFill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4099" name="Picture 3" descr="C:\Users\User\Documents\шебер - класс 2\Жетістіктер\2023-2024\Жыл әдіскері гор, обл\Жыл әдіскері  обл. Диплом Базарбаева З.И.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787132" y="1734319"/>
            <a:ext cx="3000713" cy="3782913"/>
          </a:xfrm>
          <a:prstGeom prst="rect">
            <a:avLst/>
          </a:prstGeom>
          <a:noFill/>
          <a:ln>
            <a:solidFill>
              <a:schemeClr val="accent1"/>
            </a:solidFill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2425180401"/>
      </p:ext>
    </p:extLst>
  </p:cSld>
  <p:clrMapOvr>
    <a:masterClrMapping/>
  </p:clrMapOvr>
  <p:transition/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026" name="Picture 2" descr="C:\Documents and Settings\User\Мои документы\рамки 2\р 1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-128567" y="0"/>
            <a:ext cx="9143999" cy="6858000"/>
          </a:xfrm>
          <a:prstGeom prst="rect">
            <a:avLst/>
          </a:prstGeom>
          <a:noFill/>
        </p:spPr>
      </p:pic>
      <p:sp>
        <p:nvSpPr>
          <p:cNvPr id="5" name="Прямоугольник 4"/>
          <p:cNvSpPr/>
          <p:nvPr/>
        </p:nvSpPr>
        <p:spPr>
          <a:xfrm>
            <a:off x="1285852" y="428604"/>
            <a:ext cx="6929486" cy="614366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k-KZ" b="1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kk-KZ" b="1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kk-KZ" b="1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kk-KZ" b="1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kk-KZ" b="1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kk-KZ" b="1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kk-KZ" b="1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kk-KZ" b="1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kk-KZ" b="1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kk-KZ" b="1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kk-KZ" b="1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kk-KZ" b="1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kk-KZ" b="1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kk-KZ" b="1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kk-KZ" b="1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kk-KZ" b="1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kk-KZ" b="1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kk-KZ" b="1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kk-KZ" b="1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kk-KZ" b="1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kk-KZ" b="1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kk-KZ" b="1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kk-KZ" b="1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kk-KZ" b="1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kk-KZ" b="1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kk-KZ" b="1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kk-KZ" b="1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kk-KZ" b="1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kk-KZ" sz="1400" b="1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kk-KZ" sz="1400" b="1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kk-KZ" sz="1400" b="1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kk-KZ" sz="1400" b="1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kk-KZ" b="1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kk-KZ" b="1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kk-KZ" b="1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kk-KZ" b="1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kk-KZ" b="1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kk-KZ" b="1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kk-KZ" b="1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kk-KZ" b="1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kk-KZ" b="1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kk-KZ" b="1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kk-KZ" b="1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kk-KZ" b="1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kk-KZ" b="1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kk-KZ" b="1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kk-KZ" b="1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kk-KZ" b="1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kk-KZ" sz="1400" b="1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kk-KZ" b="1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kk-KZ" b="1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kk-KZ" b="1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kk-KZ" b="1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kk-KZ" b="1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kk-KZ" b="1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kk-KZ" b="1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kk-KZ" b="1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kk-KZ" b="1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kk-KZ" b="1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kk-KZ" b="1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kk-KZ" b="1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kk-KZ" b="1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kk-KZ" b="1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kk-KZ" b="1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kk-KZ" b="1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kk-KZ" b="1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kk-KZ" b="1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kk-KZ" b="1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kk-KZ" b="1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kk-KZ" b="1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kk-KZ" b="1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kk-KZ" b="1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kk-KZ" b="1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kk-KZ" b="1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kk-KZ" b="1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kk-KZ" b="1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kk-KZ" b="1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kk-KZ" b="1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kk-KZ" b="1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kk-KZ" b="1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ru-RU" b="1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1402085" y="714968"/>
            <a:ext cx="6143668" cy="35719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k-KZ" b="1" i="1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kk-KZ" b="1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Педагогтер  Калиева К.Ж., Карамульдина Ж.И., Хайруллина З.Д. «Ақтөбе облысы және Ақтөбе қаласы білім беру қызметкерлерінің жергілікті кәсіподағы»  қоғамдық бірлестігінің  атынан Алғыс хаттармен марапатталды</a:t>
            </a:r>
            <a:endParaRPr lang="ru-RU" b="1" i="1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" name="Picture 2" descr="C:\Users\User\Documents\шебер - класс 2\Жетістіктер\2023-2024\Алғыс хат профком Калиева, Карамульдина, Хайруллина\Алғыс хат профком Калиева К.Ж 001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 rot="5400000">
            <a:off x="2781729" y="2571257"/>
            <a:ext cx="3384379" cy="2217415"/>
          </a:xfrm>
          <a:prstGeom prst="rect">
            <a:avLst/>
          </a:prstGeom>
          <a:noFill/>
          <a:ln>
            <a:solidFill>
              <a:schemeClr val="accent1"/>
            </a:solidFill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027" name="Picture 3" descr="C:\Users\User\Documents\шебер - класс 2\Жетістіктер\2023-2024\Алғыс хат профком Калиева, Карамульдина, Хайруллина\Алғыс хат профком Карамульдина 001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 rot="4666292">
            <a:off x="511734" y="2809031"/>
            <a:ext cx="3346344" cy="2494502"/>
          </a:xfrm>
          <a:prstGeom prst="rect">
            <a:avLst/>
          </a:prstGeom>
          <a:noFill/>
          <a:ln>
            <a:solidFill>
              <a:schemeClr val="accent1"/>
            </a:solidFill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C:\Users\User\Documents\шебер - класс 2\Жетістіктер\2023-2024\Алғыс хат профком Калиева, Карамульдина, Хайруллина\Алғыс хат профком Хайруллина 001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 rot="6212065">
            <a:off x="4882620" y="2914866"/>
            <a:ext cx="3306561" cy="2323183"/>
          </a:xfrm>
          <a:prstGeom prst="rect">
            <a:avLst/>
          </a:prstGeom>
          <a:noFill/>
          <a:ln>
            <a:solidFill>
              <a:schemeClr val="accent1"/>
            </a:solidFill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2918752347"/>
      </p:ext>
    </p:extLst>
  </p:cSld>
  <p:clrMapOvr>
    <a:masterClrMapping/>
  </p:clrMapOvr>
  <p:transition/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026" name="Picture 2" descr="C:\Documents and Settings\User\Мои документы\рамки 2\р 1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-13023" y="-38627"/>
            <a:ext cx="9143999" cy="6858000"/>
          </a:xfrm>
          <a:prstGeom prst="rect">
            <a:avLst/>
          </a:prstGeom>
          <a:noFill/>
        </p:spPr>
      </p:pic>
      <p:sp>
        <p:nvSpPr>
          <p:cNvPr id="5" name="Прямоугольник 4"/>
          <p:cNvSpPr/>
          <p:nvPr/>
        </p:nvSpPr>
        <p:spPr>
          <a:xfrm>
            <a:off x="1285852" y="428604"/>
            <a:ext cx="6929486" cy="614366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k-KZ" b="1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kk-KZ" b="1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kk-KZ" b="1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kk-KZ" b="1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kk-KZ" b="1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kk-KZ" b="1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kk-KZ" b="1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kk-KZ" b="1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kk-KZ" b="1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kk-KZ" b="1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kk-KZ" b="1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kk-KZ" b="1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kk-KZ" b="1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kk-KZ" b="1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kk-KZ" b="1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kk-KZ" b="1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kk-KZ" b="1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kk-KZ" b="1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kk-KZ" b="1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kk-KZ" b="1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kk-KZ" b="1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kk-KZ" b="1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kk-KZ" b="1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kk-KZ" b="1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kk-KZ" b="1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kk-KZ" b="1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kk-KZ" b="1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kk-KZ" b="1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kk-KZ" sz="1400" b="1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kk-KZ" sz="1400" b="1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kk-KZ" sz="1400" b="1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kk-KZ" sz="1400" b="1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kk-KZ" b="1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kk-KZ" b="1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kk-KZ" b="1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kk-KZ" b="1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kk-KZ" b="1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kk-KZ" b="1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kk-KZ" b="1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kk-KZ" b="1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kk-KZ" b="1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kk-KZ" b="1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kk-KZ" b="1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kk-KZ" b="1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kk-KZ" b="1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kk-KZ" b="1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kk-KZ" b="1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kk-KZ" b="1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kk-KZ" sz="1400" b="1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kk-KZ" b="1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kk-KZ" b="1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kk-KZ" b="1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kk-KZ" b="1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kk-KZ" b="1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kk-KZ" b="1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kk-KZ" b="1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kk-KZ" b="1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kk-KZ" b="1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kk-KZ" b="1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kk-KZ" b="1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kk-KZ" b="1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kk-KZ" b="1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kk-KZ" b="1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kk-KZ" b="1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kk-KZ" b="1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kk-KZ" b="1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kk-KZ" b="1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kk-KZ" b="1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kk-KZ" b="1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kk-KZ" b="1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kk-KZ" b="1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kk-KZ" b="1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kk-KZ" b="1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kk-KZ" b="1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kk-KZ" b="1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kk-KZ" b="1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kk-KZ" b="1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kk-KZ" b="1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kk-KZ" b="1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kk-KZ" b="1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ru-RU" b="1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1371600" y="378914"/>
            <a:ext cx="6143668" cy="35719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b="1" i="1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2050" name="Picture 2" descr="C:\Users\User\Documents\шебер - класс 2\Жетістіктер\2023-2024\Ағыс хат  ГорОО Карамульдина Ж.И 001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156176" y="908720"/>
            <a:ext cx="2355284" cy="3744418"/>
          </a:xfrm>
          <a:prstGeom prst="rect">
            <a:avLst/>
          </a:prstGeom>
          <a:noFill/>
          <a:ln>
            <a:solidFill>
              <a:schemeClr val="accent1"/>
            </a:solidFill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2051" name="Picture 3" descr="C:\Users\User\Documents\шебер - класс 2\Жетістіктер\2023-2024\Алғыс хат  Министерство ұжымға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131840" y="908720"/>
            <a:ext cx="2520280" cy="3816424"/>
          </a:xfrm>
          <a:prstGeom prst="rect">
            <a:avLst/>
          </a:prstGeom>
          <a:noFill/>
          <a:ln>
            <a:solidFill>
              <a:schemeClr val="accent1"/>
            </a:solidFill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3074715" y="4869160"/>
            <a:ext cx="2577405" cy="136430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k-KZ" sz="1400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«№24 «Аққу» бөбекжай-балабақшасы» МКҚК ұжымы  Мұғалімдер күні қарсаңында Қазақстан Республикасы                                    Оқу-ағарту министрінің атынан Алғыс хат алды</a:t>
            </a:r>
            <a:endParaRPr lang="ru-RU" sz="1400" i="1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6271270" y="4869160"/>
            <a:ext cx="2240190" cy="116955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kk-KZ" sz="1400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Тәрбиеші Карамульдина Ж.И. «Ақтөбе қаласының білім бөлімі» ММ басшысының  </a:t>
            </a:r>
            <a:r>
              <a:rPr lang="kk-KZ" sz="1400" i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атынан Алғыс хат алды</a:t>
            </a:r>
            <a:endParaRPr lang="ru-RU" sz="1400" i="1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1691680" y="378914"/>
            <a:ext cx="6264696" cy="35719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k-KZ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«Ұстаздар күні» мерекесі  қарсаңында марапаттар</a:t>
            </a:r>
            <a:endParaRPr lang="ru-RU" b="1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2052" name="Picture 4" descr="C:\Users\User\Documents\шебер - класс 2\Жетістіктер\2023-2024\Алғыс хат Аманат Юлдашова Г.Х 001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75555" y="908720"/>
            <a:ext cx="2412269" cy="3816424"/>
          </a:xfrm>
          <a:prstGeom prst="rect">
            <a:avLst/>
          </a:prstGeom>
          <a:noFill/>
          <a:ln w="9525">
            <a:solidFill>
              <a:srgbClr val="002060"/>
            </a:solidFill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Прямоугольник 7"/>
          <p:cNvSpPr/>
          <p:nvPr/>
        </p:nvSpPr>
        <p:spPr>
          <a:xfrm>
            <a:off x="652971" y="4869160"/>
            <a:ext cx="2334853" cy="116955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kk-KZ" sz="1400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Тәрбиеші Юлдашова Г.Х. «</a:t>
            </a:r>
            <a:r>
              <a:rPr lang="en-US" sz="1400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AMANAT</a:t>
            </a:r>
            <a:r>
              <a:rPr lang="kk-KZ" sz="1400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»</a:t>
            </a:r>
            <a:r>
              <a:rPr lang="en-US" sz="1400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kk-KZ" sz="1400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партиясы Ақтөбе қалалық филиалының  атынан </a:t>
            </a:r>
            <a:r>
              <a:rPr lang="kk-KZ" sz="1400" i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Алғыс хат алды</a:t>
            </a:r>
            <a:endParaRPr lang="ru-RU" sz="1400" i="1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918752347"/>
      </p:ext>
    </p:extLst>
  </p:cSld>
  <p:clrMapOvr>
    <a:masterClrMapping/>
  </p:clrMapOvr>
  <p:transition/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026" name="Picture 2" descr="C:\Documents and Settings\User\Мои документы\рамки 2\р 1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-24358" y="-4466"/>
            <a:ext cx="9143999" cy="6858000"/>
          </a:xfrm>
          <a:prstGeom prst="rect">
            <a:avLst/>
          </a:prstGeom>
          <a:noFill/>
        </p:spPr>
      </p:pic>
      <p:sp>
        <p:nvSpPr>
          <p:cNvPr id="5" name="Прямоугольник 4"/>
          <p:cNvSpPr/>
          <p:nvPr/>
        </p:nvSpPr>
        <p:spPr>
          <a:xfrm>
            <a:off x="1285852" y="428604"/>
            <a:ext cx="6929486" cy="614366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k-KZ" b="1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kk-KZ" b="1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kk-KZ" b="1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kk-KZ" b="1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kk-KZ" b="1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kk-KZ" b="1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kk-KZ" b="1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kk-KZ" b="1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kk-KZ" b="1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kk-KZ" b="1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kk-KZ" b="1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kk-KZ" b="1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kk-KZ" b="1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kk-KZ" b="1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kk-KZ" b="1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kk-KZ" b="1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kk-KZ" b="1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kk-KZ" b="1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kk-KZ" b="1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kk-KZ" b="1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kk-KZ" b="1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kk-KZ" b="1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kk-KZ" b="1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kk-KZ" b="1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kk-KZ" b="1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kk-KZ" b="1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kk-KZ" b="1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kk-KZ" b="1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kk-KZ" sz="1400" b="1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kk-KZ" sz="1400" b="1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kk-KZ" sz="1400" b="1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kk-KZ" sz="1400" b="1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kk-KZ" b="1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kk-KZ" b="1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kk-KZ" b="1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kk-KZ" b="1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kk-KZ" b="1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kk-KZ" b="1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kk-KZ" b="1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kk-KZ" b="1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kk-KZ" b="1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kk-KZ" b="1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kk-KZ" b="1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kk-KZ" b="1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kk-KZ" b="1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kk-KZ" b="1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kk-KZ" b="1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kk-KZ" b="1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kk-KZ" sz="1400" b="1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kk-KZ" b="1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kk-KZ" b="1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kk-KZ" b="1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kk-KZ" b="1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kk-KZ" b="1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kk-KZ" b="1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kk-KZ" b="1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kk-KZ" b="1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kk-KZ" b="1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kk-KZ" b="1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kk-KZ" b="1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kk-KZ" b="1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kk-KZ" b="1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kk-KZ" b="1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kk-KZ" b="1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kk-KZ" b="1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kk-KZ" b="1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kk-KZ" b="1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kk-KZ" b="1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kk-KZ" b="1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kk-KZ" b="1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kk-KZ" b="1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kk-KZ" b="1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kk-KZ" b="1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kk-KZ" b="1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kk-KZ" b="1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kk-KZ" b="1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kk-KZ" b="1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kk-KZ" b="1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kk-KZ" b="1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kk-KZ" b="1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ru-RU" b="1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1371600" y="378914"/>
            <a:ext cx="6143668" cy="35719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k-KZ" sz="2400" b="1" i="1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kk-KZ" sz="2400" b="1" i="1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kk-KZ" sz="2400" b="1" i="1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kk-KZ" sz="2400" b="1" i="1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kk-KZ" sz="2400" b="1" i="1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kk-KZ" sz="2400" b="1" i="1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kk-KZ" sz="2400" b="1" i="1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kk-KZ" sz="2400" b="1" i="1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kk-KZ" sz="2400" b="1" i="1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kk-KZ" sz="2400" b="1" i="1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kk-KZ" sz="2400" b="1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Назарларыңызға рахмет!  </a:t>
            </a:r>
            <a:endParaRPr lang="ru-RU" sz="2400" b="1" i="1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374062397"/>
      </p:ext>
    </p:extLst>
  </p:cSld>
  <p:clrMapOvr>
    <a:masterClrMapping/>
  </p:clrMapOvr>
  <p:transition/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9159942</TotalTime>
  <Words>468</Words>
  <Application>Microsoft Office PowerPoint</Application>
  <PresentationFormat>Экран (4:3)</PresentationFormat>
  <Paragraphs>1666</Paragraphs>
  <Slides>20</Slides>
  <Notes>2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20</vt:i4>
      </vt:variant>
    </vt:vector>
  </HeadingPairs>
  <TitlesOfParts>
    <vt:vector size="21" baseType="lpstr">
      <vt:lpstr>Тема Office</vt:lpstr>
      <vt:lpstr>Слайд 1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  <vt:lpstr>Слайд 11</vt:lpstr>
      <vt:lpstr>Слайд 12</vt:lpstr>
      <vt:lpstr>Слайд 13</vt:lpstr>
      <vt:lpstr>Слайд 14</vt:lpstr>
      <vt:lpstr>Слайд 15</vt:lpstr>
      <vt:lpstr>Слайд 16</vt:lpstr>
      <vt:lpstr>Слайд 17</vt:lpstr>
      <vt:lpstr>Слайд 18</vt:lpstr>
      <vt:lpstr>Слайд 19</vt:lpstr>
      <vt:lpstr>Слайд 20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cp:lastModifiedBy>User</cp:lastModifiedBy>
  <cp:revision>172</cp:revision>
  <cp:lastPrinted>2022-06-08T04:03:54Z</cp:lastPrinted>
  <dcterms:modified xsi:type="dcterms:W3CDTF">2023-12-26T05:23:57Z</dcterms:modified>
</cp:coreProperties>
</file>